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19" r:id="rId3"/>
    <p:sldId id="355" r:id="rId4"/>
    <p:sldId id="332" r:id="rId5"/>
    <p:sldId id="356" r:id="rId6"/>
    <p:sldId id="357" r:id="rId7"/>
    <p:sldId id="360" r:id="rId8"/>
    <p:sldId id="354" r:id="rId9"/>
    <p:sldId id="358" r:id="rId10"/>
    <p:sldId id="361" r:id="rId11"/>
    <p:sldId id="363" r:id="rId12"/>
    <p:sldId id="364" r:id="rId13"/>
    <p:sldId id="366" r:id="rId14"/>
    <p:sldId id="365" r:id="rId15"/>
    <p:sldId id="367" r:id="rId16"/>
    <p:sldId id="368" r:id="rId17"/>
    <p:sldId id="369" r:id="rId18"/>
    <p:sldId id="371" r:id="rId19"/>
    <p:sldId id="370" r:id="rId20"/>
    <p:sldId id="372" r:id="rId21"/>
    <p:sldId id="373" r:id="rId22"/>
    <p:sldId id="375" r:id="rId23"/>
    <p:sldId id="374" r:id="rId24"/>
    <p:sldId id="342" r:id="rId25"/>
    <p:sldId id="346" r:id="rId26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/>
  </p:cmAuthor>
  <p:cmAuthor id="2" name="Microsoft Office User" initials="MOU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15"/>
    <a:srgbClr val="FB5914"/>
    <a:srgbClr val="EB5606"/>
    <a:srgbClr val="FB6A12"/>
    <a:srgbClr val="FB5507"/>
    <a:srgbClr val="FF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1"/>
    <p:restoredTop sz="87400" autoAdjust="0"/>
  </p:normalViewPr>
  <p:slideViewPr>
    <p:cSldViewPr snapToGrid="0" snapToObjects="1">
      <p:cViewPr varScale="1">
        <p:scale>
          <a:sx n="124" d="100"/>
          <a:sy n="124" d="100"/>
        </p:scale>
        <p:origin x="1056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657D4-007B-2740-8B88-AB5AD542FD8B}" type="datetimeFigureOut">
              <a:rPr kumimoji="1" lang="zh-CN" altLang="en-US" smtClean="0"/>
              <a:t>2019/2/26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F3C89-9B7F-4843-930A-DC7508BE0D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98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F3C89-9B7F-4843-930A-DC7508BE0D1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65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F3C89-9B7F-4843-930A-DC7508BE0D1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68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F3C89-9B7F-4843-930A-DC7508BE0D1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94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F3C89-9B7F-4843-930A-DC7508BE0D1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07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 sz="36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8" name="图片 7" descr="logo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53" y="881333"/>
            <a:ext cx="1686693" cy="4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19085"/>
            <a:ext cx="7772400" cy="1102519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6" name="矩形 5"/>
          <p:cNvSpPr>
            <a:spLocks/>
          </p:cNvSpPr>
          <p:nvPr userDrawn="1"/>
        </p:nvSpPr>
        <p:spPr>
          <a:xfrm flipV="1">
            <a:off x="0" y="5041461"/>
            <a:ext cx="9144000" cy="110506"/>
          </a:xfrm>
          <a:prstGeom prst="rect">
            <a:avLst/>
          </a:prstGeom>
          <a:solidFill>
            <a:srgbClr val="EB56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>
            <a:spLocks/>
          </p:cNvSpPr>
          <p:nvPr userDrawn="1"/>
        </p:nvSpPr>
        <p:spPr>
          <a:xfrm>
            <a:off x="0" y="0"/>
            <a:ext cx="9144000" cy="637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44948" y="499848"/>
            <a:ext cx="2254103" cy="92619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8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0121" y="829340"/>
            <a:ext cx="4325679" cy="4040316"/>
          </a:xfr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199" y="829340"/>
            <a:ext cx="4315047" cy="4040316"/>
          </a:xfr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6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0119" y="773906"/>
            <a:ext cx="4320000" cy="479822"/>
          </a:xfrm>
        </p:spPr>
        <p:txBody>
          <a:bodyPr anchor="b"/>
          <a:lstStyle>
            <a:lvl1pPr marL="0" indent="0">
              <a:buNone/>
              <a:defRPr sz="2400" b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70119" y="1438054"/>
            <a:ext cx="4320000" cy="3431602"/>
          </a:xfr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3247" y="773906"/>
            <a:ext cx="4320000" cy="479822"/>
          </a:xfrm>
        </p:spPr>
        <p:txBody>
          <a:bodyPr anchor="b"/>
          <a:lstStyle>
            <a:lvl1pPr marL="0" indent="0">
              <a:buNone/>
              <a:defRPr sz="2400" b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3247" y="1438054"/>
            <a:ext cx="4320000" cy="3431602"/>
          </a:xfr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334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33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45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 userDrawn="1"/>
        </p:nvSpPr>
        <p:spPr>
          <a:xfrm>
            <a:off x="0" y="0"/>
            <a:ext cx="9144000" cy="637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.png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36" y="4055312"/>
            <a:ext cx="1456266" cy="350724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4233334" y="2021470"/>
            <a:ext cx="1109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谢谢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:)</a:t>
            </a:r>
            <a:endParaRPr kumimoji="1" lang="zh-CN" altLang="en-US" sz="28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22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3"/>
            <a:ext cx="9144000" cy="646176"/>
          </a:xfrm>
          <a:prstGeom prst="rect">
            <a:avLst/>
          </a:prstGeom>
        </p:spPr>
      </p:pic>
      <p:pic>
        <p:nvPicPr>
          <p:cNvPr id="9" name="图片 8" descr="logo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66" y="148879"/>
            <a:ext cx="1253067" cy="30178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0121" y="95856"/>
            <a:ext cx="7336465" cy="467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0121" y="794038"/>
            <a:ext cx="8793126" cy="40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29647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52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25821067/article/details/79848589" TargetMode="External"/><Relationship Id="rId4" Type="http://schemas.openxmlformats.org/officeDocument/2006/relationships/hyperlink" Target="https://www.zzzmode.com/mytools/charles/" TargetMode="External"/><Relationship Id="rId5" Type="http://schemas.openxmlformats.org/officeDocument/2006/relationships/hyperlink" Target="https://www.jianshu.com/p/fa351db39b5c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charlesproxy.com/latest-release/download.do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charlesproxy.com/latest-release/download.do" TargetMode="Externa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01703" y="1650890"/>
            <a:ext cx="7772400" cy="1171823"/>
          </a:xfrm>
        </p:spPr>
        <p:txBody>
          <a:bodyPr/>
          <a:lstStyle/>
          <a:p>
            <a:r>
              <a:rPr kumimoji="1" lang="en-US" altLang="zh-CN" sz="4400" dirty="0"/>
              <a:t>Charles</a:t>
            </a:r>
            <a:r>
              <a:rPr kumimoji="1" lang="zh-CN" altLang="en-US" sz="4400" dirty="0"/>
              <a:t>使用介绍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4756869" y="3248604"/>
            <a:ext cx="2494721" cy="313580"/>
          </a:xfrm>
        </p:spPr>
        <p:txBody>
          <a:bodyPr>
            <a:normAutofit/>
          </a:bodyPr>
          <a:lstStyle/>
          <a:p>
            <a:r>
              <a:rPr kumimoji="1" lang="zh-CN" altLang="en-US" sz="1400" dirty="0"/>
              <a:t>基础技术部 </a:t>
            </a:r>
            <a:r>
              <a:rPr kumimoji="1" lang="en-US" altLang="zh-CN" sz="1400" dirty="0"/>
              <a:t>-</a:t>
            </a:r>
            <a:r>
              <a:rPr kumimoji="1" lang="zh-CN" altLang="en-US" sz="1400" dirty="0"/>
              <a:t> 周伟</a:t>
            </a:r>
          </a:p>
        </p:txBody>
      </p:sp>
    </p:spTree>
    <p:extLst>
      <p:ext uri="{BB962C8B-B14F-4D97-AF65-F5344CB8AC3E}">
        <p14:creationId xmlns:p14="http://schemas.microsoft.com/office/powerpoint/2010/main" val="131097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安装和配置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配置</a:t>
            </a:r>
            <a:r>
              <a:rPr kumimoji="1" lang="en-US" altLang="zh-CN" sz="1400">
                <a:sym typeface="Wingdings"/>
              </a:rPr>
              <a:t>:</a:t>
            </a:r>
            <a:r>
              <a:rPr kumimoji="1" lang="zh-CN" altLang="en-US" sz="1400">
                <a:sym typeface="Wingdings"/>
              </a:rPr>
              <a:t> </a:t>
            </a:r>
            <a:r>
              <a:rPr kumimoji="1" lang="en-US" altLang="zh-CN" sz="1400">
                <a:sym typeface="Wingdings"/>
              </a:rPr>
              <a:t>(</a:t>
            </a:r>
            <a:r>
              <a:rPr kumimoji="1" lang="zh-CN" altLang="en-US" sz="1400">
                <a:sym typeface="Wingdings"/>
              </a:rPr>
              <a:t>查看本地代理</a:t>
            </a:r>
            <a:r>
              <a:rPr kumimoji="1" lang="en-US" altLang="zh-CN" sz="1400">
                <a:sym typeface="Wingdings"/>
              </a:rPr>
              <a:t>ip)</a:t>
            </a: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6</a:t>
            </a:r>
            <a:r>
              <a:rPr kumimoji="1" lang="zh-CN" altLang="en-US" sz="1400"/>
              <a:t>：</a:t>
            </a:r>
            <a:r>
              <a:rPr lang="zh-CN" altLang="en-US" sz="1400"/>
              <a:t>菜单：</a:t>
            </a:r>
            <a:r>
              <a:rPr lang="en-US" altLang="zh-CN" sz="1400"/>
              <a:t>Help -&gt; Local IP Address</a:t>
            </a:r>
            <a:r>
              <a:rPr lang="zh-CN" altLang="en-US" sz="1400"/>
              <a:t>  </a:t>
            </a:r>
            <a:r>
              <a:rPr lang="en-US" altLang="zh-CN" sz="1400"/>
              <a:t>(</a:t>
            </a:r>
            <a:r>
              <a:rPr lang="zh-CN" altLang="en-US" sz="1400"/>
              <a:t>用于手机代理设置</a:t>
            </a:r>
            <a:r>
              <a:rPr lang="en-US" altLang="zh-CN" sz="1400"/>
              <a:t>)</a:t>
            </a: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98" y="1461205"/>
            <a:ext cx="5175101" cy="35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安装和配置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配置</a:t>
            </a:r>
            <a:r>
              <a:rPr kumimoji="1" lang="en-US" altLang="zh-CN" sz="1400">
                <a:sym typeface="Wingdings"/>
              </a:rPr>
              <a:t>:</a:t>
            </a:r>
            <a:r>
              <a:rPr kumimoji="1" lang="zh-CN" altLang="en-US" sz="1400">
                <a:sym typeface="Wingdings"/>
              </a:rPr>
              <a:t> </a:t>
            </a:r>
            <a:r>
              <a:rPr kumimoji="1" lang="en-US" altLang="zh-CN" sz="1400">
                <a:sym typeface="Wingdings"/>
              </a:rPr>
              <a:t>(</a:t>
            </a:r>
            <a:r>
              <a:rPr kumimoji="1" lang="zh-CN" altLang="en-US" sz="1400">
                <a:sym typeface="Wingdings"/>
              </a:rPr>
              <a:t>手机安装</a:t>
            </a:r>
            <a:r>
              <a:rPr kumimoji="1" lang="en-US" altLang="zh-CN" sz="1400">
                <a:sym typeface="Wingdings"/>
              </a:rPr>
              <a:t>SSL </a:t>
            </a:r>
            <a:r>
              <a:rPr kumimoji="1" lang="zh-CN" altLang="en-US" sz="1400">
                <a:sym typeface="Wingdings"/>
              </a:rPr>
              <a:t>证书</a:t>
            </a:r>
            <a:r>
              <a:rPr kumimoji="1" lang="en-US" altLang="zh-CN" sz="1400">
                <a:sym typeface="Wingdings"/>
              </a:rPr>
              <a:t>)</a:t>
            </a: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7</a:t>
            </a:r>
            <a:r>
              <a:rPr kumimoji="1" lang="zh-CN" altLang="en-US" sz="1400"/>
              <a:t>：</a:t>
            </a:r>
            <a:r>
              <a:rPr lang="zh-CN" altLang="en-US" sz="1400"/>
              <a:t>菜单：</a:t>
            </a:r>
            <a:r>
              <a:rPr lang="en-US" altLang="zh-CN" sz="1400"/>
              <a:t>Help -&gt; SSL Proxying-&gt; Install Charles Root Certiricate on a Mobile Device </a:t>
            </a:r>
            <a:r>
              <a:rPr lang="mr-IN" altLang="zh-CN" sz="1400"/>
              <a:t>…</a:t>
            </a:r>
            <a:endParaRPr kumimoji="1" lang="zh-CN" altLang="en-US" sz="1400"/>
          </a:p>
          <a:p>
            <a:pPr marL="0" indent="0">
              <a:buNone/>
            </a:pPr>
            <a:endParaRPr kumimoji="1" lang="zh-CN" altLang="en-US" sz="1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8" y="1352317"/>
            <a:ext cx="6687239" cy="160327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6608" y="2975253"/>
            <a:ext cx="71099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首先手机浏览器请求</a:t>
            </a:r>
            <a:r>
              <a:rPr kumimoji="1" lang="en-US" altLang="zh-CN"/>
              <a:t>http://chls.pro/ssl</a:t>
            </a:r>
            <a:r>
              <a:rPr kumimoji="1" lang="zh-CN" altLang="en-US"/>
              <a:t>下载证书，并进行安装，如果</a:t>
            </a:r>
            <a:r>
              <a:rPr kumimoji="1" lang="en-US" altLang="zh-CN"/>
              <a:t>Android</a:t>
            </a:r>
            <a:r>
              <a:rPr kumimoji="1" lang="zh-CN" altLang="en-US"/>
              <a:t>没能自动安装可按照以下步骤进行</a:t>
            </a:r>
            <a:endParaRPr kumimoji="1" lang="zh-CN" altLang="en-US"/>
          </a:p>
          <a:p>
            <a:r>
              <a:rPr kumimoji="1" lang="en-US" altLang="zh-CN"/>
              <a:t>Android:</a:t>
            </a:r>
            <a:endParaRPr kumimoji="1" lang="zh-CN" altLang="en-US"/>
          </a:p>
          <a:p>
            <a:r>
              <a:rPr kumimoji="1" lang="zh-CN" altLang="en-US"/>
              <a:t>小米：如果浏览器下载后没有自动安装可以手动安装，设置</a:t>
            </a:r>
            <a:r>
              <a:rPr kumimoji="1" lang="en-US" altLang="zh-CN"/>
              <a:t>-&gt;</a:t>
            </a:r>
            <a:r>
              <a:rPr kumimoji="1" lang="zh-CN" altLang="en-US"/>
              <a:t>更多设置</a:t>
            </a:r>
            <a:r>
              <a:rPr kumimoji="1" lang="en-US" altLang="zh-CN"/>
              <a:t>-&gt;</a:t>
            </a:r>
            <a:r>
              <a:rPr kumimoji="1" lang="zh-CN" altLang="en-US"/>
              <a:t>加密和凭据</a:t>
            </a:r>
            <a:r>
              <a:rPr kumimoji="1" lang="en-US" altLang="zh-CN"/>
              <a:t>-&gt;</a:t>
            </a:r>
            <a:r>
              <a:rPr kumimoji="1" lang="zh-CN" altLang="en-US"/>
              <a:t>从存储设备安装证书 </a:t>
            </a:r>
            <a:r>
              <a:rPr kumimoji="1" lang="en-US" altLang="zh-CN"/>
              <a:t>(</a:t>
            </a:r>
            <a:r>
              <a:rPr kumimoji="1" lang="zh-CN" altLang="en-US"/>
              <a:t>安装后可以从用户信任证书中找到</a:t>
            </a:r>
            <a:r>
              <a:rPr kumimoji="1" lang="en-US" altLang="zh-CN"/>
              <a:t>)</a:t>
            </a:r>
            <a:endParaRPr kumimoji="1" lang="zh-CN" altLang="en-US"/>
          </a:p>
          <a:p>
            <a:r>
              <a:rPr kumimoji="1" lang="en-US" altLang="zh-CN"/>
              <a:t>IOS:</a:t>
            </a:r>
            <a:r>
              <a:rPr kumimoji="1" lang="zh-CN" altLang="en-US"/>
              <a:t> </a:t>
            </a:r>
            <a:r>
              <a:rPr kumimoji="1" lang="en-US" altLang="zh-CN"/>
              <a:t> </a:t>
            </a:r>
            <a:r>
              <a:rPr kumimoji="1" lang="zh-CN" altLang="en-US"/>
              <a:t>安装后需要信任，设置</a:t>
            </a:r>
            <a:r>
              <a:rPr kumimoji="1" lang="en-US" altLang="zh-CN"/>
              <a:t> &gt; </a:t>
            </a:r>
            <a:r>
              <a:rPr kumimoji="1" lang="zh-CN" altLang="en-US"/>
              <a:t>通用</a:t>
            </a:r>
            <a:r>
              <a:rPr kumimoji="1" lang="en-US" altLang="zh-CN"/>
              <a:t>&gt; </a:t>
            </a:r>
            <a:r>
              <a:rPr kumimoji="1" lang="zh-CN" altLang="en-US"/>
              <a:t>关于本机</a:t>
            </a:r>
            <a:r>
              <a:rPr kumimoji="1" lang="en-US" altLang="zh-CN"/>
              <a:t>&gt;</a:t>
            </a:r>
            <a:r>
              <a:rPr kumimoji="1" lang="zh-CN" altLang="en-US"/>
              <a:t>证书信任设置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6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1:</a:t>
            </a:r>
            <a:r>
              <a:rPr kumimoji="1" lang="zh-CN" altLang="en-US" sz="1400"/>
              <a:t>浏览器连接代理：</a:t>
            </a:r>
          </a:p>
          <a:p>
            <a:pPr marL="0" indent="0">
              <a:buNone/>
            </a:pPr>
            <a:r>
              <a:rPr kumimoji="1" lang="zh-CN" altLang="en-US" sz="1400"/>
              <a:t>	</a:t>
            </a:r>
            <a:r>
              <a:rPr kumimoji="1" lang="en-US" altLang="zh-CN" sz="1400"/>
              <a:t>Charles-&gt;</a:t>
            </a:r>
            <a:r>
              <a:rPr kumimoji="1" lang="zh-CN" altLang="en-US" sz="1400"/>
              <a:t>菜单</a:t>
            </a:r>
            <a:r>
              <a:rPr kumimoji="1" lang="en-US" altLang="zh-CN" sz="1400"/>
              <a:t>-&gt;Proxy-&gt;</a:t>
            </a:r>
            <a:r>
              <a:rPr kumimoji="1" lang="zh-CN" altLang="en-US" sz="1400"/>
              <a:t>打开</a:t>
            </a:r>
            <a:r>
              <a:rPr kumimoji="1" lang="en-US" altLang="zh-CN" sz="1400"/>
              <a:t>macOs</a:t>
            </a:r>
            <a:r>
              <a:rPr kumimoji="1" lang="zh-CN" altLang="en-US" sz="1400"/>
              <a:t> </a:t>
            </a:r>
            <a:r>
              <a:rPr kumimoji="1" lang="en-US" altLang="zh-CN" sz="1400"/>
              <a:t>Proxy,</a:t>
            </a:r>
            <a:r>
              <a:rPr kumimoji="1" lang="zh-CN" altLang="en-US" sz="1400"/>
              <a:t>浏览器请求相关页面即可在</a:t>
            </a:r>
            <a:r>
              <a:rPr kumimoji="1" lang="en-US" altLang="zh-CN" sz="1400"/>
              <a:t>Charles</a:t>
            </a:r>
            <a:r>
              <a:rPr kumimoji="1" lang="zh-CN" altLang="en-US" sz="1400"/>
              <a:t>看到请求记录</a:t>
            </a:r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2:</a:t>
            </a:r>
            <a:r>
              <a:rPr kumimoji="1" lang="zh-CN" altLang="en-US" sz="1400"/>
              <a:t>手机开启代理</a:t>
            </a:r>
          </a:p>
          <a:p>
            <a:pPr marL="0" indent="0">
              <a:buNone/>
            </a:pPr>
            <a:r>
              <a:rPr kumimoji="1" lang="zh-CN" altLang="en-US" sz="1400"/>
              <a:t>	手机和</a:t>
            </a:r>
            <a:r>
              <a:rPr kumimoji="1" lang="en-US" altLang="zh-CN" sz="1400"/>
              <a:t>mac</a:t>
            </a:r>
            <a:r>
              <a:rPr kumimoji="1" lang="zh-CN" altLang="en-US" sz="1400"/>
              <a:t>连接同一</a:t>
            </a:r>
            <a:r>
              <a:rPr kumimoji="1" lang="en-US" altLang="zh-CN" sz="1400"/>
              <a:t>WIFI(</a:t>
            </a:r>
            <a:r>
              <a:rPr kumimoji="1" lang="zh-CN" altLang="en-US" sz="1400"/>
              <a:t>为了使手机和</a:t>
            </a:r>
            <a:r>
              <a:rPr kumimoji="1" lang="en-US" altLang="zh-CN" sz="1400"/>
              <a:t>mac</a:t>
            </a:r>
            <a:r>
              <a:rPr kumimoji="1" lang="zh-CN" altLang="en-US" sz="1400"/>
              <a:t>获取的</a:t>
            </a:r>
            <a:r>
              <a:rPr kumimoji="1" lang="en-US" altLang="zh-CN" sz="1400"/>
              <a:t>ip</a:t>
            </a:r>
            <a:r>
              <a:rPr kumimoji="1" lang="zh-CN" altLang="en-US" sz="1400"/>
              <a:t>可以通信</a:t>
            </a:r>
            <a:r>
              <a:rPr kumimoji="1" lang="en-US" altLang="zh-CN" sz="1400"/>
              <a:t>),</a:t>
            </a:r>
            <a:r>
              <a:rPr kumimoji="1" lang="zh-CN" altLang="en-US" sz="1400"/>
              <a:t>然后手机选择</a:t>
            </a:r>
            <a:r>
              <a:rPr kumimoji="1" lang="en-US" altLang="zh-CN" sz="1400"/>
              <a:t>wifi</a:t>
            </a:r>
            <a:r>
              <a:rPr kumimoji="1" lang="zh-CN" altLang="en-US" sz="1400"/>
              <a:t>设置，代理选择手动，主机名填写</a:t>
            </a:r>
            <a:r>
              <a:rPr kumimoji="1" lang="en-US" altLang="zh-CN" sz="1400"/>
              <a:t>mac</a:t>
            </a:r>
            <a:r>
              <a:rPr kumimoji="1" lang="zh-CN" altLang="en-US" sz="1400"/>
              <a:t> </a:t>
            </a:r>
            <a:r>
              <a:rPr kumimoji="1" lang="en-US" altLang="zh-CN" sz="1400"/>
              <a:t>ip</a:t>
            </a:r>
            <a:r>
              <a:rPr kumimoji="1" lang="zh-CN" altLang="en-US" sz="1400"/>
              <a:t> 地址</a:t>
            </a:r>
            <a:r>
              <a:rPr kumimoji="1" lang="en-US" altLang="zh-CN" sz="1400"/>
              <a:t>(Charles</a:t>
            </a:r>
            <a:r>
              <a:rPr kumimoji="1" lang="zh-CN" altLang="en-US" sz="1400"/>
              <a:t>选择</a:t>
            </a:r>
            <a:r>
              <a:rPr kumimoji="1" lang="en-US" altLang="zh-CN" sz="1400"/>
              <a:t>Help-&gt;Local</a:t>
            </a:r>
            <a:r>
              <a:rPr kumimoji="1" lang="zh-CN" altLang="en-US" sz="1400"/>
              <a:t> </a:t>
            </a:r>
            <a:r>
              <a:rPr kumimoji="1" lang="en-US" altLang="zh-CN" sz="1400"/>
              <a:t>Ip</a:t>
            </a:r>
            <a:r>
              <a:rPr kumimoji="1" lang="zh-CN" altLang="en-US" sz="1400"/>
              <a:t> </a:t>
            </a:r>
            <a:r>
              <a:rPr kumimoji="1" lang="en-US" altLang="zh-CN" sz="1400"/>
              <a:t>Address</a:t>
            </a:r>
            <a:r>
              <a:rPr kumimoji="1" lang="zh-CN" altLang="en-US" sz="1400"/>
              <a:t>进行查看</a:t>
            </a:r>
            <a:r>
              <a:rPr kumimoji="1" lang="en-US" altLang="zh-CN" sz="1400"/>
              <a:t>)</a:t>
            </a: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187" y="2303260"/>
            <a:ext cx="1573260" cy="279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4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界面布局</a:t>
            </a:r>
            <a:r>
              <a:rPr kumimoji="1" lang="en-US" altLang="zh-CN" sz="1400"/>
              <a:t>:</a:t>
            </a: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4" y="1066660"/>
            <a:ext cx="6433711" cy="39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界面的主要功能：</a:t>
            </a:r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1:Structure\Sequence</a:t>
            </a:r>
            <a:r>
              <a:rPr kumimoji="1" lang="zh-CN" altLang="en-US" sz="1400"/>
              <a:t> 来切换浏览视图 </a:t>
            </a:r>
            <a:r>
              <a:rPr kumimoji="1" lang="en-US" altLang="zh-CN" sz="1400"/>
              <a:t>(Structure</a:t>
            </a:r>
            <a:r>
              <a:rPr kumimoji="1" lang="zh-CN" altLang="en-US" sz="1400"/>
              <a:t>按域名分类展示，</a:t>
            </a:r>
            <a:r>
              <a:rPr kumimoji="1" lang="en-US" altLang="zh-CN" sz="1400"/>
              <a:t>Sequence</a:t>
            </a:r>
            <a:r>
              <a:rPr kumimoji="1" lang="zh-CN" altLang="en-US" sz="1400"/>
              <a:t>按时间列表展示</a:t>
            </a:r>
            <a:r>
              <a:rPr kumimoji="1" lang="en-US" altLang="zh-CN" sz="1400"/>
              <a:t>)</a:t>
            </a: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2:</a:t>
            </a:r>
            <a:r>
              <a:rPr kumimoji="1" lang="zh-CN" altLang="en-US" sz="1400"/>
              <a:t>过滤请求的三种办法：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1200"/>
              <a:t>最简单的，</a:t>
            </a:r>
            <a:r>
              <a:rPr kumimoji="1" lang="en-US" altLang="zh-CN" sz="1200"/>
              <a:t>Filter</a:t>
            </a:r>
            <a:r>
              <a:rPr kumimoji="1" lang="zh-CN" altLang="en-US" sz="1200"/>
              <a:t>直接输入过滤字段</a:t>
            </a:r>
          </a:p>
          <a:p>
            <a:pPr lvl="1">
              <a:buFont typeface="+mj-ea"/>
              <a:buAutoNum type="circleNumDbPlain"/>
            </a:pPr>
            <a:r>
              <a:rPr kumimoji="1" lang="en-US" altLang="zh-CN" sz="1200"/>
              <a:t>Proxy-&gt;Recording</a:t>
            </a:r>
            <a:r>
              <a:rPr kumimoji="1" lang="zh-CN" altLang="en-US" sz="1200"/>
              <a:t> </a:t>
            </a:r>
            <a:r>
              <a:rPr kumimoji="1" lang="en-US" altLang="zh-CN" sz="1200"/>
              <a:t>Settings-&gt;Include</a:t>
            </a:r>
            <a:r>
              <a:rPr kumimoji="1" lang="zh-CN" altLang="en-US" sz="1200"/>
              <a:t> 添加需要代理的域名</a:t>
            </a:r>
          </a:p>
          <a:p>
            <a:pPr lvl="1">
              <a:buFont typeface="+mj-ea"/>
              <a:buAutoNum type="circleNumDbPlain"/>
            </a:pPr>
            <a:r>
              <a:rPr kumimoji="1" lang="zh-CN" altLang="en-US" sz="1200"/>
              <a:t>在请求列表中右击需要代理的请求点击</a:t>
            </a:r>
            <a:r>
              <a:rPr kumimoji="1" lang="en-US" altLang="zh-CN" sz="1200"/>
              <a:t>Focus,</a:t>
            </a:r>
            <a:r>
              <a:rPr kumimoji="1" lang="zh-CN" altLang="en-US" sz="1200"/>
              <a:t>然后在</a:t>
            </a:r>
            <a:r>
              <a:rPr kumimoji="1" lang="en-US" altLang="zh-CN" sz="1200"/>
              <a:t>Focused</a:t>
            </a:r>
            <a:r>
              <a:rPr kumimoji="1" lang="zh-CN" altLang="en-US" sz="1200"/>
              <a:t>打上勾</a:t>
            </a:r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3:</a:t>
            </a:r>
            <a:r>
              <a:rPr kumimoji="1" lang="zh-CN" altLang="en-US" sz="1400"/>
              <a:t>工具条描述：</a:t>
            </a:r>
          </a:p>
          <a:p>
            <a:pPr marL="0" indent="0">
              <a:buNone/>
            </a:pPr>
            <a:r>
              <a:rPr kumimoji="1" lang="zh-CN" altLang="en-US" sz="1400"/>
              <a:t> 依次为 ：清除记录，开启</a:t>
            </a:r>
            <a:r>
              <a:rPr kumimoji="1" lang="en-US" altLang="zh-CN" sz="1400"/>
              <a:t>\</a:t>
            </a:r>
            <a:r>
              <a:rPr kumimoji="1" lang="zh-CN" altLang="en-US" sz="1400"/>
              <a:t>关闭记录、开启</a:t>
            </a:r>
            <a:r>
              <a:rPr kumimoji="1" lang="en-US" altLang="zh-CN" sz="1400"/>
              <a:t>\</a:t>
            </a:r>
            <a:r>
              <a:rPr kumimoji="1" lang="zh-CN" altLang="en-US" sz="1400"/>
              <a:t>关闭网络限流、开启</a:t>
            </a:r>
            <a:r>
              <a:rPr kumimoji="1" lang="en-US" altLang="zh-CN" sz="1400"/>
              <a:t>\</a:t>
            </a:r>
            <a:r>
              <a:rPr kumimoji="1" lang="zh-CN" altLang="en-US" sz="1400"/>
              <a:t>关闭断点功能，编辑发送请求，重新发送请求，校验前端内容返回，工具快捷键，设置快捷键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86" y="2911743"/>
            <a:ext cx="5956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常用功能：</a:t>
            </a:r>
          </a:p>
          <a:p>
            <a:pPr marL="0" indent="0">
              <a:buNone/>
            </a:pPr>
            <a:r>
              <a:rPr kumimoji="1" lang="en-US" altLang="zh-CN" sz="1400"/>
              <a:t>1:</a:t>
            </a:r>
            <a:r>
              <a:rPr kumimoji="1" lang="zh-CN" altLang="en-US" sz="1400"/>
              <a:t> 拷贝请求和返回，拷贝请求环境</a:t>
            </a:r>
          </a:p>
          <a:p>
            <a:pPr marL="0" indent="0">
              <a:buNone/>
            </a:pPr>
            <a:r>
              <a:rPr kumimoji="1" lang="en-US" altLang="zh-CN" sz="1400"/>
              <a:t>Copy</a:t>
            </a:r>
            <a:r>
              <a:rPr kumimoji="1" lang="zh-CN" altLang="en-US" sz="1400"/>
              <a:t> </a:t>
            </a:r>
            <a:r>
              <a:rPr kumimoji="1" lang="en-US" altLang="zh-CN" sz="1400"/>
              <a:t>Request:</a:t>
            </a:r>
            <a:r>
              <a:rPr kumimoji="1" lang="zh-CN" altLang="en-US" sz="1400"/>
              <a:t>拷贝请求参数</a:t>
            </a:r>
          </a:p>
          <a:p>
            <a:pPr marL="0" indent="0">
              <a:buNone/>
            </a:pPr>
            <a:r>
              <a:rPr kumimoji="1" lang="en-US" altLang="zh-CN" sz="1400"/>
              <a:t>Copy</a:t>
            </a:r>
            <a:r>
              <a:rPr kumimoji="1" lang="zh-CN" altLang="en-US" sz="1400"/>
              <a:t> </a:t>
            </a:r>
            <a:r>
              <a:rPr kumimoji="1" lang="en-US" altLang="zh-CN" sz="1400"/>
              <a:t>Response</a:t>
            </a:r>
            <a:r>
              <a:rPr kumimoji="1" lang="zh-CN" altLang="en-US" sz="1400"/>
              <a:t> 拷贝返回内容</a:t>
            </a:r>
          </a:p>
          <a:p>
            <a:pPr marL="0" indent="0">
              <a:buNone/>
            </a:pPr>
            <a:r>
              <a:rPr kumimoji="1" lang="en-US" altLang="zh-CN" sz="1400"/>
              <a:t>Copy</a:t>
            </a:r>
            <a:r>
              <a:rPr kumimoji="1" lang="zh-CN" altLang="en-US" sz="1400"/>
              <a:t> </a:t>
            </a:r>
            <a:r>
              <a:rPr kumimoji="1" lang="en-US" altLang="zh-CN" sz="1400"/>
              <a:t>cURL</a:t>
            </a:r>
            <a:r>
              <a:rPr kumimoji="1" lang="zh-CN" altLang="en-US" sz="1400"/>
              <a:t> </a:t>
            </a:r>
            <a:r>
              <a:rPr kumimoji="1" lang="en-US" altLang="zh-CN" sz="1400"/>
              <a:t>Request</a:t>
            </a:r>
            <a:r>
              <a:rPr kumimoji="1" lang="zh-CN" altLang="en-US" sz="1400"/>
              <a:t> 将请求环境包装成</a:t>
            </a:r>
            <a:r>
              <a:rPr kumimoji="1" lang="en-US" altLang="zh-CN" sz="1400"/>
              <a:t>cURL</a:t>
            </a:r>
            <a:r>
              <a:rPr kumimoji="1" lang="zh-CN" altLang="en-US" sz="1400"/>
              <a:t>请求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8" y="2246600"/>
            <a:ext cx="8541592" cy="232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常用功能：</a:t>
            </a:r>
          </a:p>
          <a:p>
            <a:pPr marL="0" indent="0">
              <a:buNone/>
            </a:pPr>
            <a:r>
              <a:rPr kumimoji="1" lang="en-US" altLang="zh-CN" sz="1400"/>
              <a:t>2:</a:t>
            </a:r>
            <a:r>
              <a:rPr kumimoji="1" lang="zh-CN" altLang="en-US" sz="1400"/>
              <a:t> 请求重新发送</a:t>
            </a:r>
          </a:p>
          <a:p>
            <a:pPr marL="0" indent="0">
              <a:buNone/>
            </a:pPr>
            <a:r>
              <a:rPr kumimoji="1" lang="zh-CN" altLang="en-US" sz="1400"/>
              <a:t>可以点击快捷工具条中的重新发送或者右键点击</a:t>
            </a:r>
            <a:r>
              <a:rPr kumimoji="1" lang="en-US" altLang="zh-CN" sz="1400"/>
              <a:t>Repeat</a:t>
            </a:r>
            <a:r>
              <a:rPr kumimoji="1" lang="zh-CN" altLang="en-US" sz="1400"/>
              <a:t> </a:t>
            </a:r>
            <a:r>
              <a:rPr kumimoji="1" lang="en-US" altLang="zh-CN" sz="1400"/>
              <a:t>,Repeat</a:t>
            </a:r>
            <a:r>
              <a:rPr kumimoji="1" lang="zh-CN" altLang="en-US" sz="1400"/>
              <a:t> </a:t>
            </a:r>
            <a:r>
              <a:rPr kumimoji="1" lang="en-US" altLang="zh-CN" sz="1400"/>
              <a:t>Advanced</a:t>
            </a:r>
            <a:r>
              <a:rPr kumimoji="1" lang="zh-CN" altLang="en-US" sz="1400"/>
              <a:t>可以自定义重试次数，可以用于快速压测</a:t>
            </a:r>
          </a:p>
          <a:p>
            <a:pPr marL="0" indent="0">
              <a:buNone/>
            </a:pPr>
            <a:endParaRPr kumimoji="1" lang="zh-CN" altLang="en-US" sz="1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17" y="1818788"/>
            <a:ext cx="7306830" cy="30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常用功能：</a:t>
            </a:r>
          </a:p>
          <a:p>
            <a:pPr marL="0" indent="0">
              <a:buNone/>
            </a:pPr>
            <a:r>
              <a:rPr kumimoji="1" lang="en-US" altLang="zh-CN" sz="1400"/>
              <a:t>3:</a:t>
            </a:r>
            <a:r>
              <a:rPr kumimoji="1" lang="zh-CN" altLang="en-US" sz="1400"/>
              <a:t> 编辑请求重新发送</a:t>
            </a:r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r>
              <a:rPr kumimoji="1" lang="zh-CN" altLang="en-US" sz="1400"/>
              <a:t>点击工具条编辑按钮可以对请求进行编辑</a:t>
            </a:r>
          </a:p>
          <a:p>
            <a:pPr marL="0" indent="0">
              <a:buNone/>
            </a:pPr>
            <a:r>
              <a:rPr kumimoji="1" lang="zh-CN" altLang="en-US" sz="1400"/>
              <a:t>可以编辑的内容为请求链接，请求参数，</a:t>
            </a:r>
          </a:p>
          <a:p>
            <a:pPr marL="0" indent="0">
              <a:buNone/>
            </a:pPr>
            <a:r>
              <a:rPr kumimoji="1" lang="en-US" altLang="zh-CN" sz="1400"/>
              <a:t>Header,Cookies</a:t>
            </a:r>
            <a:r>
              <a:rPr kumimoji="1" lang="zh-CN" altLang="en-US" sz="1400"/>
              <a:t>等，编辑完成后点击</a:t>
            </a:r>
          </a:p>
          <a:p>
            <a:pPr marL="0" indent="0">
              <a:buNone/>
            </a:pPr>
            <a:r>
              <a:rPr kumimoji="1" lang="en-US" altLang="zh-CN" sz="1400"/>
              <a:t>Execute</a:t>
            </a:r>
            <a:r>
              <a:rPr kumimoji="1" lang="zh-CN" altLang="en-US" sz="1400"/>
              <a:t>完成请求。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65" y="1451279"/>
            <a:ext cx="5180578" cy="35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进阶功能：</a:t>
            </a:r>
          </a:p>
          <a:p>
            <a:pPr marL="0" indent="0">
              <a:buNone/>
            </a:pPr>
            <a:r>
              <a:rPr kumimoji="1" lang="en-US" altLang="zh-CN" sz="1400"/>
              <a:t>1:</a:t>
            </a:r>
            <a:r>
              <a:rPr kumimoji="1" lang="zh-CN" altLang="en-US" sz="1400"/>
              <a:t> </a:t>
            </a:r>
            <a:r>
              <a:rPr kumimoji="1" lang="en-US" altLang="zh-CN" sz="1400"/>
              <a:t>Map</a:t>
            </a:r>
            <a:r>
              <a:rPr kumimoji="1" lang="zh-CN" altLang="en-US" sz="1400"/>
              <a:t> </a:t>
            </a:r>
            <a:r>
              <a:rPr kumimoji="1" lang="en-US" altLang="zh-CN" sz="1400"/>
              <a:t>Remote</a:t>
            </a:r>
            <a:r>
              <a:rPr kumimoji="1" lang="zh-CN" altLang="en-US" sz="1400"/>
              <a:t> 将请求映射到远方地址或本地环境。例如将请求到</a:t>
            </a:r>
            <a:r>
              <a:rPr kumimoji="1" lang="en-US" altLang="zh-CN" sz="1400"/>
              <a:t>test</a:t>
            </a:r>
            <a:r>
              <a:rPr kumimoji="1" lang="zh-CN" altLang="en-US" sz="1400"/>
              <a:t>的部分接口映射到本地的环境进行问题查找。</a:t>
            </a:r>
          </a:p>
          <a:p>
            <a:pPr marL="0" indent="0">
              <a:buNone/>
            </a:pPr>
            <a:r>
              <a:rPr kumimoji="1" lang="zh-CN" altLang="en-US" sz="1400"/>
              <a:t>实现方式：右键对应请求，选择</a:t>
            </a:r>
            <a:r>
              <a:rPr kumimoji="1" lang="en-US" altLang="zh-CN" sz="1400"/>
              <a:t>Map</a:t>
            </a:r>
            <a:r>
              <a:rPr kumimoji="1" lang="zh-CN" altLang="en-US" sz="1400"/>
              <a:t> </a:t>
            </a:r>
            <a:r>
              <a:rPr kumimoji="1" lang="en-US" altLang="zh-CN" sz="1400"/>
              <a:t>Remote,</a:t>
            </a:r>
            <a:r>
              <a:rPr kumimoji="1" lang="zh-CN" altLang="en-US" sz="1400"/>
              <a:t>在</a:t>
            </a:r>
            <a:r>
              <a:rPr kumimoji="1" lang="en-US" altLang="zh-CN" sz="1400"/>
              <a:t>Map</a:t>
            </a:r>
            <a:r>
              <a:rPr kumimoji="1" lang="zh-CN" altLang="en-US" sz="1400"/>
              <a:t> </a:t>
            </a:r>
            <a:r>
              <a:rPr kumimoji="1" lang="en-US" altLang="zh-CN" sz="1400"/>
              <a:t>to</a:t>
            </a:r>
            <a:r>
              <a:rPr kumimoji="1" lang="zh-CN" altLang="en-US" sz="1400"/>
              <a:t>中选择要映射到的域名和路径，如果要映射全部接口可在</a:t>
            </a:r>
            <a:r>
              <a:rPr kumimoji="1" lang="en-US" altLang="zh-CN" sz="1400"/>
              <a:t>Map</a:t>
            </a:r>
            <a:r>
              <a:rPr kumimoji="1" lang="zh-CN" altLang="en-US" sz="1400"/>
              <a:t> </a:t>
            </a:r>
            <a:r>
              <a:rPr kumimoji="1" lang="en-US" altLang="zh-CN" sz="1400"/>
              <a:t>From</a:t>
            </a:r>
            <a:r>
              <a:rPr kumimoji="1" lang="zh-CN" altLang="en-US" sz="1400"/>
              <a:t>中</a:t>
            </a:r>
            <a:r>
              <a:rPr kumimoji="1" lang="en-US" altLang="zh-CN" sz="1400"/>
              <a:t>Path</a:t>
            </a:r>
            <a:r>
              <a:rPr kumimoji="1" lang="zh-CN" altLang="en-US" sz="1400"/>
              <a:t>填写*或空，</a:t>
            </a:r>
            <a:r>
              <a:rPr kumimoji="1" lang="en-US" altLang="zh-CN" sz="1400"/>
              <a:t>Map</a:t>
            </a:r>
            <a:r>
              <a:rPr kumimoji="1" lang="zh-CN" altLang="en-US" sz="1400"/>
              <a:t> </a:t>
            </a:r>
            <a:r>
              <a:rPr kumimoji="1" lang="en-US" altLang="zh-CN" sz="1400"/>
              <a:t>to</a:t>
            </a:r>
            <a:r>
              <a:rPr kumimoji="1" lang="zh-CN" altLang="en-US" sz="1400"/>
              <a:t>的</a:t>
            </a:r>
            <a:r>
              <a:rPr kumimoji="1" lang="en-US" altLang="zh-CN" sz="1400"/>
              <a:t>Path</a:t>
            </a:r>
            <a:r>
              <a:rPr kumimoji="1" lang="zh-CN" altLang="en-US" sz="1400"/>
              <a:t>填写空。如果要设置子路径全匹配，需要将</a:t>
            </a:r>
            <a:r>
              <a:rPr kumimoji="1" lang="en-US" altLang="zh-CN" sz="1400"/>
              <a:t>Map</a:t>
            </a:r>
            <a:r>
              <a:rPr kumimoji="1" lang="zh-CN" altLang="en-US" sz="1400"/>
              <a:t> </a:t>
            </a:r>
            <a:r>
              <a:rPr kumimoji="1" lang="en-US" altLang="zh-CN" sz="1400"/>
              <a:t>From</a:t>
            </a:r>
            <a:r>
              <a:rPr kumimoji="1" lang="zh-CN" altLang="en-US" sz="1400"/>
              <a:t>子路径填写为*，</a:t>
            </a:r>
            <a:r>
              <a:rPr kumimoji="1" lang="en-US" altLang="zh-CN" sz="1400"/>
              <a:t>Map</a:t>
            </a:r>
            <a:r>
              <a:rPr kumimoji="1" lang="zh-CN" altLang="en-US" sz="1400"/>
              <a:t> </a:t>
            </a:r>
            <a:r>
              <a:rPr kumimoji="1" lang="en-US" altLang="zh-CN" sz="1400"/>
              <a:t>to</a:t>
            </a:r>
            <a:r>
              <a:rPr kumimoji="1" lang="zh-CN" altLang="en-US" sz="1400"/>
              <a:t> 的子路径为空。下放的</a:t>
            </a:r>
            <a:r>
              <a:rPr kumimoji="1" lang="en-US" altLang="zh-CN" sz="1400"/>
              <a:t>Preserve</a:t>
            </a:r>
            <a:r>
              <a:rPr kumimoji="1" lang="zh-CN" altLang="en-US" sz="1400"/>
              <a:t> </a:t>
            </a:r>
            <a:r>
              <a:rPr kumimoji="1" lang="en-US" altLang="zh-CN" sz="1400"/>
              <a:t>host</a:t>
            </a:r>
            <a:r>
              <a:rPr kumimoji="1" lang="zh-CN" altLang="en-US" sz="1400"/>
              <a:t> </a:t>
            </a:r>
            <a:r>
              <a:rPr kumimoji="1" lang="en-US" altLang="zh-CN" sz="1400"/>
              <a:t>in</a:t>
            </a:r>
            <a:r>
              <a:rPr kumimoji="1" lang="zh-CN" altLang="en-US" sz="1400"/>
              <a:t> </a:t>
            </a:r>
            <a:r>
              <a:rPr kumimoji="1" lang="en-US" altLang="zh-CN" sz="1400"/>
              <a:t>header</a:t>
            </a:r>
            <a:r>
              <a:rPr kumimoji="1" lang="zh-CN" altLang="en-US" sz="1400"/>
              <a:t> </a:t>
            </a:r>
            <a:r>
              <a:rPr kumimoji="1" lang="en-US" altLang="zh-CN" sz="1400"/>
              <a:t>fields</a:t>
            </a:r>
            <a:r>
              <a:rPr kumimoji="1" lang="zh-CN" altLang="en-US" sz="1400"/>
              <a:t>为是否传递原域名</a:t>
            </a:r>
            <a:r>
              <a:rPr kumimoji="1" lang="en-US" altLang="zh-CN" sz="1400"/>
              <a:t>(</a:t>
            </a:r>
            <a:r>
              <a:rPr kumimoji="1" lang="zh-CN" altLang="en-US" sz="1400"/>
              <a:t>选中有可能会造成</a:t>
            </a:r>
            <a:r>
              <a:rPr kumimoji="1" lang="en-US" altLang="zh-CN" sz="1400"/>
              <a:t>nginx</a:t>
            </a:r>
            <a:r>
              <a:rPr kumimoji="1" lang="zh-CN" altLang="en-US" sz="1400"/>
              <a:t>匹配不到域名</a:t>
            </a:r>
            <a:r>
              <a:rPr kumimoji="1" lang="en-US" altLang="zh-CN" sz="1400"/>
              <a:t>)</a:t>
            </a:r>
            <a:r>
              <a:rPr kumimoji="1" lang="zh-CN" altLang="en-US" sz="1400"/>
              <a:t>。</a:t>
            </a:r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05" y="2431526"/>
            <a:ext cx="2035092" cy="24381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733" y="2400602"/>
            <a:ext cx="4833138" cy="24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进阶功能：</a:t>
            </a:r>
          </a:p>
          <a:p>
            <a:pPr marL="0" indent="0">
              <a:buNone/>
            </a:pPr>
            <a:r>
              <a:rPr kumimoji="1" lang="en-US" altLang="zh-CN" sz="1400"/>
              <a:t>2:</a:t>
            </a:r>
            <a:r>
              <a:rPr kumimoji="1" lang="zh-CN" altLang="en-US" sz="1400"/>
              <a:t> </a:t>
            </a:r>
            <a:r>
              <a:rPr kumimoji="1" lang="en-US" altLang="zh-CN" sz="1400"/>
              <a:t>Map</a:t>
            </a:r>
            <a:r>
              <a:rPr kumimoji="1" lang="zh-CN" altLang="en-US" sz="1400"/>
              <a:t> </a:t>
            </a:r>
            <a:r>
              <a:rPr kumimoji="1" lang="en-US" altLang="zh-CN" sz="1400"/>
              <a:t>Local</a:t>
            </a:r>
            <a:r>
              <a:rPr kumimoji="1" lang="zh-CN" altLang="en-US" sz="1400"/>
              <a:t> 将请求返回或文件映射到本地的文件。</a:t>
            </a:r>
          </a:p>
          <a:p>
            <a:pPr marL="0" indent="0">
              <a:buNone/>
            </a:pPr>
            <a:r>
              <a:rPr kumimoji="1" lang="zh-CN" altLang="en-US" sz="1400"/>
              <a:t>实现方式：右键对应请求，选择</a:t>
            </a:r>
            <a:r>
              <a:rPr kumimoji="1" lang="en-US" altLang="zh-CN" sz="1400"/>
              <a:t>Map</a:t>
            </a:r>
            <a:r>
              <a:rPr kumimoji="1" lang="zh-CN" altLang="en-US" sz="1400"/>
              <a:t> </a:t>
            </a:r>
            <a:r>
              <a:rPr kumimoji="1" lang="en-US" altLang="zh-CN" sz="1400"/>
              <a:t>Local,</a:t>
            </a:r>
            <a:r>
              <a:rPr kumimoji="1" lang="zh-CN" altLang="en-US" sz="1400"/>
              <a:t>选择对应的文件。文件内容可以由原请求</a:t>
            </a:r>
            <a:r>
              <a:rPr kumimoji="1" lang="en-US" altLang="zh-CN" sz="1400"/>
              <a:t>save</a:t>
            </a:r>
            <a:r>
              <a:rPr kumimoji="1" lang="zh-CN" altLang="en-US" sz="1400"/>
              <a:t> </a:t>
            </a:r>
            <a:r>
              <a:rPr kumimoji="1" lang="en-US" altLang="zh-CN" sz="1400"/>
              <a:t>response</a:t>
            </a:r>
            <a:r>
              <a:rPr kumimoji="1" lang="zh-CN" altLang="en-US" sz="1400"/>
              <a:t>后的内容修改。</a:t>
            </a:r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75" y="1805761"/>
            <a:ext cx="2113553" cy="2964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157" y="1805761"/>
            <a:ext cx="3569465" cy="309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8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731" y="1119831"/>
            <a:ext cx="5459505" cy="2864223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sz="5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一、</a:t>
            </a:r>
            <a:r>
              <a:rPr lang="en-US" altLang="zh-CN" sz="5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Charles</a:t>
            </a:r>
            <a:r>
              <a:rPr lang="zh-CN" altLang="en-US" sz="5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介绍</a:t>
            </a:r>
            <a:endParaRPr lang="zh-CN" altLang="en-US" sz="55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defTabSz="1219200" hangingPunct="0">
              <a:spcBef>
                <a:spcPts val="0"/>
              </a:spcBef>
              <a:buNone/>
            </a:pPr>
            <a:endParaRPr lang="en-US" altLang="zh-CN" sz="5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r>
              <a:rPr lang="zh-CN" altLang="en-US" sz="5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lang="en-US" altLang="zh-CN" sz="5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Charles</a:t>
            </a:r>
            <a:r>
              <a:rPr lang="zh-CN" altLang="en-US" sz="5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安装和配置</a:t>
            </a:r>
          </a:p>
          <a:p>
            <a:pPr marL="0" indent="0" defTabSz="1219200" hangingPunct="0">
              <a:spcBef>
                <a:spcPts val="0"/>
              </a:spcBef>
              <a:buNone/>
            </a:pPr>
            <a:endParaRPr lang="en-US" altLang="zh-CN" sz="5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5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三、</a:t>
            </a:r>
            <a:r>
              <a:rPr lang="en-US" altLang="zh-CN" sz="5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Charles</a:t>
            </a:r>
            <a:r>
              <a:rPr lang="zh-CN" altLang="en-US" sz="5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的使用</a:t>
            </a:r>
            <a:endParaRPr lang="zh-CN" altLang="en-US" sz="5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defTabSz="1219200" hangingPunct="0">
              <a:spcBef>
                <a:spcPts val="0"/>
              </a:spcBef>
              <a:buNone/>
            </a:pPr>
            <a:endParaRPr lang="en-US" altLang="zh-CN" sz="5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四、相关链接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579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进阶功能：</a:t>
            </a:r>
          </a:p>
          <a:p>
            <a:pPr marL="0" indent="0">
              <a:buNone/>
            </a:pPr>
            <a:r>
              <a:rPr kumimoji="1" lang="en-US" altLang="zh-CN" sz="1400"/>
              <a:t>3:</a:t>
            </a:r>
            <a:r>
              <a:rPr kumimoji="1" lang="zh-CN" altLang="en-US" sz="1400"/>
              <a:t> </a:t>
            </a:r>
            <a:r>
              <a:rPr kumimoji="1" lang="en-US" altLang="zh-CN" sz="1400"/>
              <a:t>Rewrite</a:t>
            </a:r>
            <a:r>
              <a:rPr kumimoji="1" lang="zh-CN" altLang="en-US" sz="1400"/>
              <a:t> 用于自动修改或添加删除请求信息。</a:t>
            </a:r>
          </a:p>
          <a:p>
            <a:pPr marL="0" indent="0">
              <a:buNone/>
            </a:pPr>
            <a:r>
              <a:rPr kumimoji="1" lang="zh-CN" altLang="en-US" sz="1400"/>
              <a:t>对匹配的域名或请求进行对应规则的请求信息修改，可以用于字段替换，</a:t>
            </a:r>
            <a:r>
              <a:rPr kumimoji="1" lang="en-US" altLang="zh-CN" sz="1400"/>
              <a:t>Header</a:t>
            </a:r>
            <a:r>
              <a:rPr kumimoji="1" lang="zh-CN" altLang="en-US" sz="1400"/>
              <a:t>添加删除，返回状态替换等功能，也可以用于返回内容的修改。</a:t>
            </a:r>
          </a:p>
          <a:p>
            <a:pPr marL="0" indent="0">
              <a:buNone/>
            </a:pPr>
            <a:endParaRPr kumimoji="1" lang="zh-CN" altLang="en-US" sz="1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783" y="1839816"/>
            <a:ext cx="5236798" cy="33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进阶功能：</a:t>
            </a:r>
          </a:p>
          <a:p>
            <a:pPr marL="0" indent="0">
              <a:buNone/>
            </a:pPr>
            <a:r>
              <a:rPr kumimoji="1" lang="en-US" altLang="zh-CN" sz="1400"/>
              <a:t>4:</a:t>
            </a:r>
            <a:r>
              <a:rPr kumimoji="1" lang="zh-CN" altLang="en-US" sz="1400"/>
              <a:t> </a:t>
            </a:r>
            <a:r>
              <a:rPr kumimoji="1" lang="en-US" altLang="zh-CN" sz="1400"/>
              <a:t>BreakPoints</a:t>
            </a:r>
            <a:r>
              <a:rPr kumimoji="1" lang="zh-CN" altLang="en-US" sz="1400"/>
              <a:t>断点功能，用于对请求或返回进行实时修改。</a:t>
            </a:r>
          </a:p>
          <a:p>
            <a:pPr marL="0" indent="0">
              <a:buNone/>
            </a:pPr>
            <a:r>
              <a:rPr kumimoji="1" lang="zh-CN" altLang="en-US" sz="1400"/>
              <a:t>实现方法为在对应请求右键点击</a:t>
            </a:r>
            <a:r>
              <a:rPr kumimoji="1" lang="en-US" altLang="zh-CN" sz="1400"/>
              <a:t>Breakpoints</a:t>
            </a:r>
            <a:r>
              <a:rPr kumimoji="1" lang="zh-CN" altLang="en-US" sz="1400"/>
              <a:t>。也可在</a:t>
            </a:r>
            <a:r>
              <a:rPr kumimoji="1" lang="en-US" altLang="zh-CN" sz="1400"/>
              <a:t>proxy-&gt;Breakpoints</a:t>
            </a:r>
            <a:r>
              <a:rPr kumimoji="1" lang="zh-CN" altLang="en-US" sz="1400"/>
              <a:t> </a:t>
            </a:r>
            <a:r>
              <a:rPr kumimoji="1" lang="en-US" altLang="zh-CN" sz="1400"/>
              <a:t>Settings</a:t>
            </a:r>
            <a:r>
              <a:rPr kumimoji="1" lang="zh-CN" altLang="en-US" sz="1400"/>
              <a:t>中对断点进行设置。设置好断点后当该请求再次发起或内容返回时会弹出断点对话框，可在对话中对请求的参数，</a:t>
            </a:r>
            <a:r>
              <a:rPr kumimoji="1" lang="en-US" altLang="zh-CN" sz="1400"/>
              <a:t>Cookie,Header</a:t>
            </a:r>
            <a:r>
              <a:rPr kumimoji="1" lang="zh-CN" altLang="en-US" sz="1400"/>
              <a:t>等进行修改，也可对返回内容进行修改，设置完成后点击下发</a:t>
            </a:r>
            <a:r>
              <a:rPr kumimoji="1" lang="en-US" altLang="zh-CN" sz="1400"/>
              <a:t>Excute</a:t>
            </a:r>
            <a:r>
              <a:rPr kumimoji="1" lang="zh-CN" altLang="en-US" sz="1400"/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8" y="2208093"/>
            <a:ext cx="2921506" cy="27811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21" y="2426023"/>
            <a:ext cx="3712684" cy="23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进阶功能：</a:t>
            </a:r>
          </a:p>
          <a:p>
            <a:pPr marL="0" indent="0">
              <a:buNone/>
            </a:pPr>
            <a:r>
              <a:rPr kumimoji="1" lang="en-US" altLang="zh-CN" sz="1400"/>
              <a:t>5:</a:t>
            </a:r>
            <a:r>
              <a:rPr kumimoji="1" lang="zh-CN" altLang="en-US" sz="1400"/>
              <a:t> 保存</a:t>
            </a:r>
            <a:r>
              <a:rPr kumimoji="1" lang="en-US" altLang="zh-CN" sz="1400"/>
              <a:t>Session</a:t>
            </a:r>
            <a:r>
              <a:rPr kumimoji="1" lang="zh-CN" altLang="en-US" sz="1400"/>
              <a:t>，用于对请求环境进行保存，可将</a:t>
            </a:r>
            <a:r>
              <a:rPr kumimoji="1" lang="en-US" altLang="zh-CN" sz="1400"/>
              <a:t>session</a:t>
            </a:r>
            <a:r>
              <a:rPr kumimoji="1" lang="zh-CN" altLang="en-US" sz="1400"/>
              <a:t>文件发送给研发人员进行分析。</a:t>
            </a:r>
          </a:p>
          <a:p>
            <a:pPr marL="0" indent="0">
              <a:buNone/>
            </a:pPr>
            <a:r>
              <a:rPr kumimoji="1" lang="zh-CN" altLang="en-US" sz="1400"/>
              <a:t>实现步骤为打开</a:t>
            </a:r>
            <a:r>
              <a:rPr kumimoji="1" lang="en-US" altLang="zh-CN" sz="1400"/>
              <a:t>File,</a:t>
            </a:r>
            <a:r>
              <a:rPr kumimoji="1" lang="zh-CN" altLang="en-US" sz="1400"/>
              <a:t>点击</a:t>
            </a:r>
            <a:r>
              <a:rPr kumimoji="1" lang="en-US" altLang="zh-CN" sz="1400"/>
              <a:t>Save</a:t>
            </a:r>
            <a:r>
              <a:rPr kumimoji="1" lang="zh-CN" altLang="en-US" sz="1400"/>
              <a:t> </a:t>
            </a:r>
            <a:r>
              <a:rPr kumimoji="1" lang="en-US" altLang="zh-CN" sz="1400"/>
              <a:t>Session</a:t>
            </a:r>
            <a:r>
              <a:rPr kumimoji="1" lang="zh-CN" altLang="en-US" sz="1400"/>
              <a:t> </a:t>
            </a:r>
            <a:r>
              <a:rPr kumimoji="1" lang="en-US" altLang="zh-CN" sz="1400"/>
              <a:t>As</a:t>
            </a:r>
            <a:r>
              <a:rPr kumimoji="1" lang="zh-CN" altLang="en-US" sz="1400"/>
              <a:t>进行保存，</a:t>
            </a:r>
            <a:r>
              <a:rPr kumimoji="1" lang="en-US" altLang="zh-CN" sz="1400"/>
              <a:t>Open</a:t>
            </a:r>
            <a:r>
              <a:rPr kumimoji="1" lang="zh-CN" altLang="en-US" sz="1400"/>
              <a:t> </a:t>
            </a:r>
            <a:r>
              <a:rPr kumimoji="1" lang="en-US" altLang="zh-CN" sz="1400"/>
              <a:t>Session</a:t>
            </a:r>
            <a:r>
              <a:rPr kumimoji="1" lang="zh-CN" altLang="en-US" sz="1400"/>
              <a:t>可用于重录</a:t>
            </a:r>
            <a:r>
              <a:rPr kumimoji="1" lang="en-US" altLang="zh-CN" sz="1400"/>
              <a:t>Session</a:t>
            </a:r>
            <a:r>
              <a:rPr kumimoji="1" lang="zh-CN" altLang="en-US" sz="1400"/>
              <a:t>。</a:t>
            </a:r>
            <a:r>
              <a:rPr kumimoji="1" lang="en-US" altLang="zh-CN" sz="1400"/>
              <a:t>Import</a:t>
            </a:r>
            <a:r>
              <a:rPr kumimoji="1" lang="zh-CN" altLang="en-US" sz="1400"/>
              <a:t> 和 </a:t>
            </a:r>
            <a:r>
              <a:rPr kumimoji="1" lang="en-US" altLang="zh-CN" sz="1400"/>
              <a:t>Export</a:t>
            </a:r>
            <a:r>
              <a:rPr kumimoji="1" lang="zh-CN" altLang="en-US" sz="1400"/>
              <a:t> </a:t>
            </a:r>
          </a:p>
          <a:p>
            <a:pPr marL="0" indent="0">
              <a:buNone/>
            </a:pPr>
            <a:r>
              <a:rPr kumimoji="1" lang="en-US" altLang="zh-CN" sz="1400"/>
              <a:t>Session</a:t>
            </a:r>
            <a:r>
              <a:rPr kumimoji="1" lang="zh-CN" altLang="en-US" sz="1400"/>
              <a:t> 功能类似。</a:t>
            </a:r>
          </a:p>
          <a:p>
            <a:pPr marL="0" indent="0">
              <a:buNone/>
            </a:pPr>
            <a:endParaRPr kumimoji="1" lang="zh-CN" altLang="en-US" sz="14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887" y="1829816"/>
            <a:ext cx="4177420" cy="32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其他功能：</a:t>
            </a:r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1:</a:t>
            </a:r>
            <a:r>
              <a:rPr kumimoji="1" lang="zh-CN" altLang="en-US" sz="1400"/>
              <a:t> </a:t>
            </a:r>
            <a:r>
              <a:rPr kumimoji="1" lang="en-US" altLang="zh-CN" sz="1400"/>
              <a:t>Throttle</a:t>
            </a:r>
            <a:r>
              <a:rPr kumimoji="1" lang="zh-CN" altLang="en-US" sz="1400"/>
              <a:t> </a:t>
            </a:r>
            <a:r>
              <a:rPr kumimoji="1" lang="en-US" altLang="zh-CN" sz="1400"/>
              <a:t>Settings</a:t>
            </a:r>
            <a:r>
              <a:rPr kumimoji="1" lang="zh-CN" altLang="en-US" sz="1400"/>
              <a:t>用于对网络状况进行模拟。</a:t>
            </a:r>
          </a:p>
          <a:p>
            <a:pPr marL="0" indent="0">
              <a:buNone/>
            </a:pPr>
            <a:r>
              <a:rPr kumimoji="1" lang="en-US" altLang="zh-CN" sz="1400"/>
              <a:t>2:</a:t>
            </a:r>
            <a:r>
              <a:rPr kumimoji="1" lang="zh-CN" altLang="en-US" sz="1400"/>
              <a:t> </a:t>
            </a:r>
            <a:r>
              <a:rPr kumimoji="1" lang="en-US" altLang="zh-CN" sz="1400"/>
              <a:t>Black</a:t>
            </a:r>
            <a:r>
              <a:rPr kumimoji="1" lang="zh-CN" altLang="en-US" sz="1400"/>
              <a:t> </a:t>
            </a:r>
            <a:r>
              <a:rPr kumimoji="1" lang="en-US" altLang="zh-CN" sz="1400"/>
              <a:t>List</a:t>
            </a:r>
            <a:r>
              <a:rPr kumimoji="1" lang="zh-CN" altLang="en-US" sz="1400"/>
              <a:t>和</a:t>
            </a:r>
            <a:r>
              <a:rPr kumimoji="1" lang="en-US" altLang="zh-CN" sz="1400"/>
              <a:t>White</a:t>
            </a:r>
            <a:r>
              <a:rPr kumimoji="1" lang="zh-CN" altLang="en-US" sz="1400"/>
              <a:t> </a:t>
            </a:r>
            <a:r>
              <a:rPr kumimoji="1" lang="en-US" altLang="zh-CN" sz="1400"/>
              <a:t>List</a:t>
            </a:r>
            <a:r>
              <a:rPr kumimoji="1" lang="zh-CN" altLang="en-US" sz="1400"/>
              <a:t>用于对请求进行阻塞和放行。</a:t>
            </a:r>
          </a:p>
          <a:p>
            <a:pPr marL="0" indent="0">
              <a:buNone/>
            </a:pPr>
            <a:r>
              <a:rPr kumimoji="1" lang="en-US" altLang="zh-CN" sz="1400"/>
              <a:t>3:</a:t>
            </a:r>
            <a:r>
              <a:rPr kumimoji="1" lang="zh-CN" altLang="en-US" sz="1400"/>
              <a:t> </a:t>
            </a:r>
            <a:r>
              <a:rPr kumimoji="1" lang="en-US" altLang="zh-CN" sz="1400"/>
              <a:t>DNS</a:t>
            </a:r>
            <a:r>
              <a:rPr kumimoji="1" lang="zh-CN" altLang="en-US" sz="1400"/>
              <a:t> </a:t>
            </a:r>
            <a:r>
              <a:rPr kumimoji="1" lang="en-US" altLang="zh-CN" sz="1400"/>
              <a:t>Spoofing</a:t>
            </a:r>
            <a:r>
              <a:rPr kumimoji="1" lang="zh-CN" altLang="en-US" sz="1400"/>
              <a:t> 用于设置本地</a:t>
            </a:r>
            <a:r>
              <a:rPr kumimoji="1" lang="en-US" altLang="zh-CN" sz="1400"/>
              <a:t>DNS</a:t>
            </a:r>
            <a:r>
              <a:rPr kumimoji="1" lang="zh-CN" altLang="en-US" sz="1400"/>
              <a:t>域名解析。</a:t>
            </a:r>
          </a:p>
          <a:p>
            <a:pPr marL="0" indent="0">
              <a:buNone/>
            </a:pPr>
            <a:r>
              <a:rPr kumimoji="1" lang="en-US" altLang="zh-CN" sz="1400"/>
              <a:t>4:</a:t>
            </a:r>
            <a:r>
              <a:rPr kumimoji="1" lang="zh-CN" altLang="en-US" sz="1400"/>
              <a:t> </a:t>
            </a:r>
            <a:r>
              <a:rPr kumimoji="1" lang="en-US" altLang="zh-CN" sz="1400"/>
              <a:t>No</a:t>
            </a:r>
            <a:r>
              <a:rPr kumimoji="1" lang="zh-CN" altLang="en-US" sz="1400"/>
              <a:t> </a:t>
            </a:r>
            <a:r>
              <a:rPr kumimoji="1" lang="en-US" altLang="zh-CN" sz="1400"/>
              <a:t>Cashing</a:t>
            </a:r>
            <a:r>
              <a:rPr kumimoji="1" lang="zh-CN" altLang="en-US" sz="1400"/>
              <a:t> </a:t>
            </a:r>
            <a:r>
              <a:rPr kumimoji="1" lang="en-US" altLang="zh-CN" sz="1400"/>
              <a:t>,Block</a:t>
            </a:r>
            <a:r>
              <a:rPr kumimoji="1" lang="zh-CN" altLang="en-US" sz="1400"/>
              <a:t> </a:t>
            </a:r>
            <a:r>
              <a:rPr kumimoji="1" lang="en-US" altLang="zh-CN" sz="1400"/>
              <a:t>Cookies</a:t>
            </a:r>
            <a:r>
              <a:rPr kumimoji="1" lang="zh-CN" altLang="en-US" sz="1400"/>
              <a:t>前端功能。</a:t>
            </a:r>
          </a:p>
          <a:p>
            <a:pPr marL="0" indent="0">
              <a:buNone/>
            </a:pPr>
            <a:r>
              <a:rPr kumimoji="1" lang="en-US" altLang="zh-CN" sz="1400"/>
              <a:t>5:</a:t>
            </a:r>
            <a:r>
              <a:rPr kumimoji="1" lang="zh-CN" altLang="en-US" sz="1400"/>
              <a:t> </a:t>
            </a:r>
            <a:r>
              <a:rPr kumimoji="1" lang="en-US" altLang="zh-CN" sz="1400"/>
              <a:t>Mirror</a:t>
            </a:r>
            <a:r>
              <a:rPr kumimoji="1" lang="zh-CN" altLang="en-US" sz="1400"/>
              <a:t> 自动保存一些前端文件缓存。</a:t>
            </a:r>
          </a:p>
          <a:p>
            <a:pPr marL="0" indent="0">
              <a:buNone/>
            </a:pPr>
            <a:r>
              <a:rPr kumimoji="1" lang="en-US" altLang="zh-CN" sz="1400"/>
              <a:t>6:</a:t>
            </a:r>
            <a:r>
              <a:rPr kumimoji="1" lang="zh-CN" altLang="en-US" sz="1400"/>
              <a:t> </a:t>
            </a:r>
            <a:r>
              <a:rPr kumimoji="1" lang="en-US" altLang="zh-CN" sz="1400"/>
              <a:t>Reverse proxy</a:t>
            </a:r>
            <a:r>
              <a:rPr kumimoji="1" lang="zh-CN" altLang="en-US" sz="1400"/>
              <a:t> 反向代理。</a:t>
            </a:r>
          </a:p>
          <a:p>
            <a:pPr marL="0" indent="0">
              <a:buNone/>
            </a:pPr>
            <a:r>
              <a:rPr kumimoji="1" lang="en-US" altLang="zh-CN" sz="1400"/>
              <a:t>7:</a:t>
            </a:r>
            <a:r>
              <a:rPr kumimoji="1" lang="zh-CN" altLang="en-US" sz="1400"/>
              <a:t> </a:t>
            </a:r>
            <a:r>
              <a:rPr kumimoji="1" lang="en-US" altLang="zh-CN" sz="1400"/>
              <a:t>Port</a:t>
            </a:r>
            <a:r>
              <a:rPr kumimoji="1" lang="zh-CN" altLang="en-US" sz="1400"/>
              <a:t> </a:t>
            </a:r>
            <a:r>
              <a:rPr kumimoji="1" lang="en-US" altLang="zh-CN" sz="1400"/>
              <a:t>Forwarding</a:t>
            </a:r>
            <a:r>
              <a:rPr kumimoji="1" lang="zh-CN" altLang="en-US" sz="1400"/>
              <a:t> 端口转发。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相关链接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15C813E-9812-4C49-BC54-A647BD350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altLang="zh-CN" sz="1600">
                <a:hlinkClick r:id="rId2"/>
              </a:rPr>
              <a:t>https://www.charlesproxy.com/latest-release/download.do</a:t>
            </a:r>
            <a:r>
              <a:rPr lang="zh-CN" altLang="en-US" sz="1600"/>
              <a:t> 下载地址</a:t>
            </a:r>
          </a:p>
          <a:p>
            <a:pPr lvl="1">
              <a:defRPr/>
            </a:pPr>
            <a:r>
              <a:rPr lang="en-US" altLang="zh-CN" sz="1600" dirty="0">
                <a:hlinkClick r:id="rId3"/>
              </a:rPr>
              <a:t>https://blog.csdn.net/qq_25821067/article/details/79848589</a:t>
            </a:r>
            <a:r>
              <a:rPr lang="zh-CN" altLang="en-US" sz="1600" dirty="0"/>
              <a:t> 破解地址</a:t>
            </a:r>
            <a:r>
              <a:rPr lang="en-US" altLang="zh-CN" sz="1600" dirty="0"/>
              <a:t>1</a:t>
            </a:r>
            <a:endParaRPr lang="zh-CN" altLang="en-US" sz="1600" dirty="0"/>
          </a:p>
          <a:p>
            <a:pPr lvl="1">
              <a:defRPr/>
            </a:pPr>
            <a:r>
              <a:rPr lang="en-US" altLang="zh-CN" sz="1600" dirty="0">
                <a:hlinkClick r:id="rId4"/>
              </a:rPr>
              <a:t>https://www.zzzmode.com/mytools/charles/</a:t>
            </a:r>
            <a:r>
              <a:rPr lang="zh-CN" altLang="en-US" sz="1600" dirty="0"/>
              <a:t> 破解地址</a:t>
            </a:r>
            <a:r>
              <a:rPr lang="en-US" altLang="zh-CN" sz="1600" dirty="0"/>
              <a:t>2</a:t>
            </a:r>
            <a:endParaRPr lang="zh-CN" altLang="en-US" sz="1600" dirty="0"/>
          </a:p>
          <a:p>
            <a:pPr lvl="1">
              <a:defRPr/>
            </a:pPr>
            <a:r>
              <a:rPr lang="en-US" altLang="zh-CN" sz="1600" dirty="0">
                <a:hlinkClick r:id="rId5"/>
              </a:rPr>
              <a:t>https://www.jianshu.com/p/fa351db39b5c</a:t>
            </a:r>
            <a:r>
              <a:rPr lang="zh-CN" altLang="en-US" sz="1600" dirty="0"/>
              <a:t>  参考文章</a:t>
            </a:r>
          </a:p>
          <a:p>
            <a:pPr lvl="1">
              <a:defRPr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6514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25</a:t>
            </a:fld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87" y="793750"/>
            <a:ext cx="4075113" cy="4075113"/>
          </a:xfrm>
        </p:spPr>
      </p:pic>
    </p:spTree>
    <p:extLst>
      <p:ext uri="{BB962C8B-B14F-4D97-AF65-F5344CB8AC3E}">
        <p14:creationId xmlns:p14="http://schemas.microsoft.com/office/powerpoint/2010/main" val="12757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问题场景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5" name="内容占位符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57150" defTabSz="914400">
              <a:spcBef>
                <a:spcPts val="1080"/>
              </a:spcBef>
              <a:buFont typeface="Arial"/>
              <a:buNone/>
              <a:defRPr/>
            </a:pPr>
            <a:endParaRPr lang="zh-CN" altLang="en-US" sz="1200" dirty="0"/>
          </a:p>
          <a:p>
            <a:pPr marL="0" indent="57150" defTabSz="914400">
              <a:spcBef>
                <a:spcPts val="1080"/>
              </a:spcBef>
              <a:buNone/>
              <a:defRPr/>
            </a:pPr>
            <a:r>
              <a:rPr lang="en-US" altLang="zh-CN" sz="1200" dirty="0"/>
              <a:t>1.</a:t>
            </a:r>
            <a:r>
              <a:rPr lang="zh-CN" altLang="en-US" sz="1200" dirty="0"/>
              <a:t>研发人员新接手了一个</a:t>
            </a:r>
            <a:r>
              <a:rPr lang="en-US" altLang="zh-CN" sz="1200" dirty="0"/>
              <a:t>APP</a:t>
            </a:r>
            <a:r>
              <a:rPr lang="zh-CN" altLang="en-US" sz="1200" dirty="0"/>
              <a:t>项目，怎么知道哪个模块对应哪些接口呢？</a:t>
            </a:r>
          </a:p>
          <a:p>
            <a:pPr marL="0" indent="57150" defTabSz="914400">
              <a:spcBef>
                <a:spcPts val="1080"/>
              </a:spcBef>
              <a:buFont typeface="Arial"/>
              <a:buNone/>
              <a:defRPr/>
            </a:pPr>
            <a:r>
              <a:rPr lang="en-US" altLang="zh-CN" sz="1200" dirty="0"/>
              <a:t>2.</a:t>
            </a:r>
            <a:r>
              <a:rPr lang="zh-CN" altLang="en-US" sz="1200" dirty="0"/>
              <a:t>测试人员测试中出现了问题，如何来快速</a:t>
            </a:r>
            <a:r>
              <a:rPr lang="zh-CN" altLang="en-US" sz="1200" dirty="0"/>
              <a:t>定位</a:t>
            </a:r>
            <a:r>
              <a:rPr lang="zh-CN" altLang="en-US" sz="1200" dirty="0"/>
              <a:t>问题</a:t>
            </a:r>
            <a:r>
              <a:rPr lang="zh-CN" altLang="en-US" sz="1200" dirty="0"/>
              <a:t>接口和开发人员</a:t>
            </a:r>
            <a:r>
              <a:rPr lang="zh-CN" altLang="en-US" sz="1200" dirty="0"/>
              <a:t>呢？</a:t>
            </a:r>
          </a:p>
          <a:p>
            <a:pPr marL="0" indent="57150" defTabSz="914400">
              <a:spcBef>
                <a:spcPts val="1080"/>
              </a:spcBef>
              <a:buFont typeface="Arial"/>
              <a:buNone/>
              <a:defRPr/>
            </a:pPr>
            <a:r>
              <a:rPr lang="en-US" altLang="zh-CN" sz="1200" dirty="0"/>
              <a:t>3.</a:t>
            </a:r>
            <a:r>
              <a:rPr lang="zh-CN" altLang="en-US" sz="1200" dirty="0"/>
              <a:t>研发人员问，出现问题的请求参数和返回内容是啥？</a:t>
            </a:r>
          </a:p>
          <a:p>
            <a:pPr marL="0" indent="57150" defTabSz="914400">
              <a:spcBef>
                <a:spcPts val="1080"/>
              </a:spcBef>
              <a:buNone/>
              <a:defRPr/>
            </a:pPr>
            <a:r>
              <a:rPr lang="en-US" altLang="zh-CN" sz="1200" dirty="0"/>
              <a:t>4.</a:t>
            </a:r>
            <a:r>
              <a:rPr lang="zh-CN" altLang="en-US" sz="1200" dirty="0"/>
              <a:t>研发人员说，你修改一下请求的</a:t>
            </a:r>
            <a:r>
              <a:rPr lang="en-US" altLang="zh-CN" sz="1200" dirty="0"/>
              <a:t>xx</a:t>
            </a:r>
            <a:r>
              <a:rPr lang="zh-CN" altLang="en-US" sz="1200" dirty="0"/>
              <a:t>参数，看返回正常不？</a:t>
            </a:r>
          </a:p>
          <a:p>
            <a:pPr marL="0" indent="57150" defTabSz="914400">
              <a:spcBef>
                <a:spcPts val="1080"/>
              </a:spcBef>
              <a:buNone/>
              <a:defRPr/>
            </a:pPr>
            <a:r>
              <a:rPr lang="en-US" altLang="zh-CN" sz="1200" dirty="0"/>
              <a:t>5.</a:t>
            </a:r>
            <a:r>
              <a:rPr lang="zh-CN" altLang="en-US" sz="1200" dirty="0"/>
              <a:t>能不能直接把问题接口包括环境发给研发，让他自己去解决。</a:t>
            </a:r>
          </a:p>
          <a:p>
            <a:pPr marL="0" indent="57150" defTabSz="914400">
              <a:spcBef>
                <a:spcPts val="1080"/>
              </a:spcBef>
              <a:buNone/>
              <a:defRPr/>
            </a:pPr>
            <a:r>
              <a:rPr lang="en-US" altLang="zh-CN" sz="1200" dirty="0"/>
              <a:t>6.</a:t>
            </a:r>
            <a:r>
              <a:rPr lang="zh-CN" altLang="en-US" sz="1200" dirty="0"/>
              <a:t>研发人员说，我现在在外地，你把复现的整个流程发我吧。</a:t>
            </a:r>
          </a:p>
          <a:p>
            <a:pPr marL="0" indent="57150" defTabSz="914400">
              <a:spcBef>
                <a:spcPts val="1080"/>
              </a:spcBef>
              <a:buFont typeface="Arial"/>
              <a:buNone/>
              <a:defRPr/>
            </a:pPr>
            <a:r>
              <a:rPr lang="en-US" altLang="zh-CN" sz="1200" dirty="0"/>
              <a:t>7.</a:t>
            </a:r>
            <a:r>
              <a:rPr lang="zh-CN" altLang="en-US" sz="1200" dirty="0"/>
              <a:t>研发人员解决过程中，能不能把</a:t>
            </a:r>
            <a:r>
              <a:rPr lang="en-US" altLang="zh-CN" sz="1200" dirty="0"/>
              <a:t>test</a:t>
            </a:r>
            <a:r>
              <a:rPr lang="zh-CN" altLang="en-US" sz="1200" dirty="0"/>
              <a:t>的请求代理到本地来快速查找问题呢？</a:t>
            </a:r>
          </a:p>
          <a:p>
            <a:pPr marL="0" indent="57150" defTabSz="914400">
              <a:spcBef>
                <a:spcPts val="1080"/>
              </a:spcBef>
              <a:buNone/>
              <a:defRPr/>
            </a:pPr>
            <a:r>
              <a:rPr lang="en-US" altLang="zh-CN" sz="1200" dirty="0"/>
              <a:t>8.</a:t>
            </a:r>
            <a:r>
              <a:rPr lang="zh-CN" altLang="en-US" sz="1200" dirty="0"/>
              <a:t>研发人员说，问题我解决了，你重新请求一下，</a:t>
            </a:r>
            <a:r>
              <a:rPr lang="zh-CN" altLang="en-US" sz="1200" dirty="0"/>
              <a:t>看正常不。</a:t>
            </a:r>
            <a:r>
              <a:rPr lang="zh-CN" altLang="en-US" sz="1200" dirty="0"/>
              <a:t>能不能快速方便的重试呢？</a:t>
            </a:r>
          </a:p>
        </p:txBody>
      </p:sp>
    </p:spTree>
    <p:extLst>
      <p:ext uri="{BB962C8B-B14F-4D97-AF65-F5344CB8AC3E}">
        <p14:creationId xmlns:p14="http://schemas.microsoft.com/office/powerpoint/2010/main" val="61232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121" y="916978"/>
            <a:ext cx="8793126" cy="439212"/>
          </a:xfrm>
        </p:spPr>
        <p:txBody>
          <a:bodyPr>
            <a:normAutofit fontScale="40000" lnSpcReduction="20000"/>
          </a:bodyPr>
          <a:lstStyle/>
          <a:p>
            <a:pPr marL="0" lvl="1" indent="457200" defTabSz="914400">
              <a:spcBef>
                <a:spcPts val="1080"/>
              </a:spcBef>
              <a:buNone/>
              <a:defRPr/>
            </a:pPr>
            <a:r>
              <a:rPr lang="en-US" altLang="zh-CN" sz="3500"/>
              <a:t>Charles</a:t>
            </a:r>
            <a:r>
              <a:rPr lang="zh-CN" altLang="en-US" sz="3500"/>
              <a:t> 是一个抓包工具。它的原理是通过成为电脑或者移动设备的</a:t>
            </a:r>
            <a:r>
              <a:rPr lang="zh-CN" altLang="en-US" sz="3500"/>
              <a:t>请求</a:t>
            </a:r>
            <a:r>
              <a:rPr lang="zh-CN" altLang="en-US" sz="3500"/>
              <a:t>代理，截取</a:t>
            </a:r>
            <a:r>
              <a:rPr lang="zh-CN" altLang="en-US" sz="3500"/>
              <a:t>网络</a:t>
            </a:r>
            <a:r>
              <a:rPr lang="zh-CN" altLang="en-US" sz="3500"/>
              <a:t>请求和请求结果达到分析抓包的目的。</a:t>
            </a:r>
          </a:p>
          <a:p>
            <a:pPr marL="0" lvl="1" indent="457200" defTabSz="914400">
              <a:spcBef>
                <a:spcPts val="1080"/>
              </a:spcBef>
              <a:buNone/>
              <a:defRPr/>
            </a:pPr>
            <a:endParaRPr kumimoji="1" lang="en-US" altLang="zh-CN" sz="1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88455" y="1242501"/>
            <a:ext cx="3775934" cy="36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57200" defTabSz="914400">
              <a:spcBef>
                <a:spcPts val="1080"/>
              </a:spcBef>
              <a:buFont typeface="Arial"/>
              <a:buNone/>
              <a:defRPr/>
            </a:pPr>
            <a:endParaRPr kumimoji="1" lang="en-US" altLang="zh-CN" sz="14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70121" y="1497861"/>
            <a:ext cx="8064397" cy="175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57200" defTabSz="914400">
              <a:spcBef>
                <a:spcPts val="1080"/>
              </a:spcBef>
              <a:buFont typeface="Arial"/>
              <a:buNone/>
              <a:defRPr/>
            </a:pPr>
            <a:r>
              <a:rPr lang="zh-CN" altLang="en-US" sz="1400"/>
              <a:t>主要功能：</a:t>
            </a:r>
          </a:p>
          <a:p>
            <a:pPr marL="0" lvl="1" indent="457200" defTabSz="914400">
              <a:spcBef>
                <a:spcPts val="1080"/>
              </a:spcBef>
              <a:buNone/>
              <a:defRPr/>
            </a:pPr>
            <a:r>
              <a:rPr lang="en-US" altLang="zh-CN" sz="1400"/>
              <a:t>1.</a:t>
            </a:r>
            <a:r>
              <a:rPr lang="zh-CN" altLang="en-US" sz="1400"/>
              <a:t>截取 </a:t>
            </a:r>
            <a:r>
              <a:rPr lang="en-US" altLang="zh-CN" sz="1400"/>
              <a:t>Http </a:t>
            </a:r>
            <a:r>
              <a:rPr lang="zh-CN" altLang="en-US" sz="1400"/>
              <a:t>和 </a:t>
            </a:r>
            <a:r>
              <a:rPr lang="en-US" altLang="zh-CN" sz="1400"/>
              <a:t>Https </a:t>
            </a:r>
            <a:r>
              <a:rPr lang="zh-CN" altLang="en-US" sz="1400"/>
              <a:t>网络请求。</a:t>
            </a:r>
          </a:p>
          <a:p>
            <a:pPr marL="0" lvl="1" indent="457200" defTabSz="914400">
              <a:spcBef>
                <a:spcPts val="1080"/>
              </a:spcBef>
              <a:buNone/>
              <a:defRPr/>
            </a:pPr>
            <a:r>
              <a:rPr lang="en-US" altLang="zh-CN" sz="1400"/>
              <a:t>2.</a:t>
            </a:r>
            <a:r>
              <a:rPr lang="zh-CN" altLang="en-US" sz="1400"/>
              <a:t>重发网络请求。</a:t>
            </a:r>
          </a:p>
          <a:p>
            <a:pPr marL="0" lvl="1" indent="457200" defTabSz="914400">
              <a:spcBef>
                <a:spcPts val="1080"/>
              </a:spcBef>
              <a:buNone/>
              <a:defRPr/>
            </a:pPr>
            <a:r>
              <a:rPr lang="en-US" altLang="zh-CN" sz="1400"/>
              <a:t>3.</a:t>
            </a:r>
            <a:r>
              <a:rPr lang="zh-CN" altLang="en-US" sz="1400"/>
              <a:t>修改请求参数和修改返回内容。</a:t>
            </a:r>
          </a:p>
          <a:p>
            <a:pPr marL="0" lvl="1" indent="457200" defTabSz="914400">
              <a:spcBef>
                <a:spcPts val="1080"/>
              </a:spcBef>
              <a:buNone/>
              <a:defRPr/>
            </a:pPr>
            <a:r>
              <a:rPr lang="en-US" altLang="zh-CN" sz="1400"/>
              <a:t>4.</a:t>
            </a:r>
            <a:r>
              <a:rPr lang="zh-CN" altLang="en-US" sz="1400"/>
              <a:t>网络</a:t>
            </a:r>
            <a:r>
              <a:rPr lang="zh-CN" altLang="en-US" sz="1400"/>
              <a:t>请求</a:t>
            </a:r>
            <a:r>
              <a:rPr lang="zh-CN" altLang="en-US" sz="1400"/>
              <a:t>的</a:t>
            </a:r>
            <a:r>
              <a:rPr lang="zh-CN" altLang="en-US" sz="1400"/>
              <a:t>远程映射和本地映射。</a:t>
            </a:r>
          </a:p>
        </p:txBody>
      </p:sp>
    </p:spTree>
    <p:extLst>
      <p:ext uri="{BB962C8B-B14F-4D97-AF65-F5344CB8AC3E}">
        <p14:creationId xmlns:p14="http://schemas.microsoft.com/office/powerpoint/2010/main" val="413392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安装和配置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安装：下载最新</a:t>
            </a:r>
            <a:r>
              <a:rPr kumimoji="1" lang="zh-CN" altLang="en-US" sz="1400"/>
              <a:t>版本</a:t>
            </a:r>
            <a:r>
              <a:rPr kumimoji="1" lang="zh-CN" altLang="en-US" sz="1400"/>
              <a:t>并安装 </a:t>
            </a:r>
            <a:r>
              <a:rPr kumimoji="1" lang="en-US" altLang="zh-CN" sz="1400"/>
              <a:t>(</a:t>
            </a:r>
            <a:r>
              <a:rPr lang="en-US" altLang="zh-CN" sz="1400">
                <a:hlinkClick r:id="rId2"/>
              </a:rPr>
              <a:t>https://www.charlesproxy.com/latest-release/download.do</a:t>
            </a:r>
            <a:r>
              <a:rPr lang="zh-CN" altLang="en-US" sz="1400"/>
              <a:t> </a:t>
            </a:r>
            <a:r>
              <a:rPr kumimoji="1" lang="en-US" altLang="zh-CN" sz="1400"/>
              <a:t>)</a:t>
            </a:r>
            <a:endParaRPr kumimoji="1" lang="zh-CN" altLang="en-US" sz="1400"/>
          </a:p>
          <a:p>
            <a:pPr marL="0" indent="0">
              <a:buNone/>
            </a:pPr>
            <a:r>
              <a:rPr kumimoji="1" lang="zh-CN" altLang="en-US" sz="1400"/>
              <a:t>配置：</a:t>
            </a:r>
          </a:p>
          <a:p>
            <a:pPr marL="0" indent="0">
              <a:buNone/>
            </a:pPr>
            <a:r>
              <a:rPr kumimoji="1" lang="en-US" altLang="zh-CN" sz="1400"/>
              <a:t>1</a:t>
            </a:r>
            <a:r>
              <a:rPr kumimoji="1" lang="zh-CN" altLang="en-US" sz="1400"/>
              <a:t>：</a:t>
            </a:r>
            <a:r>
              <a:rPr lang="zh-CN" altLang="en-US" sz="1400"/>
              <a:t>菜单：</a:t>
            </a:r>
            <a:r>
              <a:rPr lang="en-US" altLang="zh-CN" sz="1400"/>
              <a:t>Proxy -&gt; Proxy Settings... -&gt; </a:t>
            </a:r>
            <a:r>
              <a:rPr lang="zh-CN" altLang="en-US" sz="1400"/>
              <a:t>勾选 </a:t>
            </a:r>
            <a:r>
              <a:rPr lang="en-US" altLang="zh-CN" sz="1400"/>
              <a:t>Enable transparent HTTP proxying</a:t>
            </a:r>
            <a:endParaRPr lang="zh-CN" altLang="en-US" sz="1400"/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8" y="1632981"/>
            <a:ext cx="4521746" cy="346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3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安装和配置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配置：</a:t>
            </a:r>
            <a:r>
              <a:rPr kumimoji="1" lang="en-US" altLang="zh-CN" sz="1400"/>
              <a:t>(</a:t>
            </a:r>
            <a:r>
              <a:rPr kumimoji="1" lang="zh-CN" altLang="en-US" sz="1400"/>
              <a:t>允许访问的</a:t>
            </a:r>
            <a:r>
              <a:rPr kumimoji="1" lang="en-US" altLang="zh-CN" sz="1400"/>
              <a:t>ip</a:t>
            </a:r>
            <a:r>
              <a:rPr kumimoji="1" lang="zh-CN" altLang="en-US" sz="1400"/>
              <a:t>配置</a:t>
            </a:r>
            <a:r>
              <a:rPr kumimoji="1" lang="en-US" altLang="zh-CN" sz="1400"/>
              <a:t>)</a:t>
            </a: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2</a:t>
            </a:r>
            <a:r>
              <a:rPr kumimoji="1" lang="zh-CN" altLang="en-US" sz="1400"/>
              <a:t>：</a:t>
            </a:r>
            <a:r>
              <a:rPr lang="zh-CN" altLang="en-US" sz="1400"/>
              <a:t>菜单：</a:t>
            </a:r>
            <a:r>
              <a:rPr lang="en-US" altLang="zh-CN" sz="1400"/>
              <a:t>Proxy -&gt; Access Control Settings... </a:t>
            </a:r>
            <a:r>
              <a:rPr lang="zh-CN" altLang="en-US" sz="1400"/>
              <a:t>添加 </a:t>
            </a:r>
            <a:r>
              <a:rPr lang="mr-IN" altLang="zh-CN" sz="1400"/>
              <a:t>0.0.0.0/0</a:t>
            </a:r>
            <a:r>
              <a:rPr lang="zh-CN" altLang="en-US" sz="1400"/>
              <a:t> </a:t>
            </a:r>
            <a:r>
              <a:rPr lang="en-US" altLang="zh-CN" sz="1400"/>
              <a:t>(</a:t>
            </a:r>
            <a:r>
              <a:rPr lang="zh-CN" altLang="en-US" sz="1400"/>
              <a:t>允许所有</a:t>
            </a:r>
            <a:r>
              <a:rPr lang="en-US" altLang="zh-CN" sz="1400"/>
              <a:t>ip</a:t>
            </a:r>
            <a:r>
              <a:rPr lang="zh-CN" altLang="en-US" sz="1400"/>
              <a:t>接入</a:t>
            </a:r>
            <a:r>
              <a:rPr lang="en-US" altLang="zh-CN" sz="1400"/>
              <a:t>charles</a:t>
            </a:r>
            <a:r>
              <a:rPr lang="zh-CN" altLang="en-US" sz="1400"/>
              <a:t>代理</a:t>
            </a:r>
            <a:r>
              <a:rPr lang="en-US" altLang="zh-CN" sz="1400"/>
              <a:t>)</a:t>
            </a: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5" y="1410245"/>
            <a:ext cx="4508049" cy="368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安装和配置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配置</a:t>
            </a:r>
            <a:r>
              <a:rPr kumimoji="1" lang="en-US" altLang="zh-CN" sz="1400">
                <a:sym typeface="Wingdings"/>
              </a:rPr>
              <a:t>:</a:t>
            </a:r>
            <a:r>
              <a:rPr kumimoji="1" lang="zh-CN" altLang="en-US" sz="1400">
                <a:sym typeface="Wingdings"/>
              </a:rPr>
              <a:t> </a:t>
            </a:r>
            <a:r>
              <a:rPr kumimoji="1" lang="en-US" altLang="zh-CN" sz="1400">
                <a:sym typeface="Wingdings"/>
              </a:rPr>
              <a:t>(</a:t>
            </a:r>
            <a:r>
              <a:rPr lang="zh-CN" altLang="en-US" sz="1400"/>
              <a:t>是否开启本机代理相关配置</a:t>
            </a:r>
            <a:r>
              <a:rPr kumimoji="1" lang="en-US" altLang="zh-CN" sz="1400">
                <a:sym typeface="Wingdings"/>
              </a:rPr>
              <a:t>)</a:t>
            </a: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3</a:t>
            </a:r>
            <a:r>
              <a:rPr kumimoji="1" lang="zh-CN" altLang="en-US" sz="1400"/>
              <a:t>：</a:t>
            </a:r>
            <a:r>
              <a:rPr lang="zh-CN" altLang="en-US" sz="1400"/>
              <a:t>菜单：</a:t>
            </a:r>
            <a:r>
              <a:rPr lang="en-US" altLang="zh-CN" sz="1400"/>
              <a:t>Proxy -&gt; macOS</a:t>
            </a:r>
            <a:r>
              <a:rPr lang="zh-CN" altLang="en-US" sz="1400"/>
              <a:t> </a:t>
            </a:r>
            <a:r>
              <a:rPr lang="en-US" altLang="zh-CN" sz="1400"/>
              <a:t>Proxy</a:t>
            </a: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92" y="1391747"/>
            <a:ext cx="4588597" cy="37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9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安装和配置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配置：</a:t>
            </a:r>
          </a:p>
          <a:p>
            <a:pPr marL="0" indent="0">
              <a:buNone/>
            </a:pPr>
            <a:r>
              <a:rPr kumimoji="1" lang="en-US" altLang="zh-CN" sz="1400"/>
              <a:t>4</a:t>
            </a:r>
            <a:r>
              <a:rPr kumimoji="1" lang="zh-CN" altLang="en-US" sz="1400"/>
              <a:t>：</a:t>
            </a:r>
            <a:r>
              <a:rPr lang="zh-CN" altLang="en-US" sz="1400"/>
              <a:t>菜单：</a:t>
            </a:r>
            <a:r>
              <a:rPr lang="en-US" altLang="zh-CN" sz="1400"/>
              <a:t>Proxy -&gt; SSL Proxying Settings... -&gt; </a:t>
            </a:r>
            <a:r>
              <a:rPr lang="zh-CN" altLang="en-US" sz="1400"/>
              <a:t>勾选 </a:t>
            </a:r>
            <a:r>
              <a:rPr lang="en-US" altLang="zh-CN" sz="1400"/>
              <a:t>Enable SSL Proxying</a:t>
            </a:r>
            <a:r>
              <a:rPr lang="zh-CN" altLang="en-US" sz="1400"/>
              <a:t>，并添加允许所有域名的</a:t>
            </a:r>
            <a:r>
              <a:rPr lang="en-US" altLang="zh-CN" sz="1400"/>
              <a:t>Https</a:t>
            </a:r>
            <a:r>
              <a:rPr lang="zh-CN" altLang="en-US" sz="1400"/>
              <a:t>请求。（*，</a:t>
            </a:r>
            <a:r>
              <a:rPr lang="en-US" altLang="zh-CN" sz="1400"/>
              <a:t>443</a:t>
            </a:r>
            <a:r>
              <a:rPr lang="zh-CN" altLang="en-US" sz="1400"/>
              <a:t>）</a:t>
            </a:r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4" y="1859754"/>
            <a:ext cx="4031362" cy="300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5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Charles</a:t>
            </a:r>
            <a:r>
              <a:rPr kumimoji="1" lang="zh-CN" altLang="en-US"/>
              <a:t>安装和配置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400"/>
              <a:t>配置</a:t>
            </a:r>
            <a:r>
              <a:rPr kumimoji="1" lang="en-US" altLang="zh-CN" sz="1400">
                <a:sym typeface="Wingdings"/>
              </a:rPr>
              <a:t>:</a:t>
            </a:r>
            <a:r>
              <a:rPr kumimoji="1" lang="zh-CN" altLang="en-US" sz="1400">
                <a:sym typeface="Wingdings"/>
              </a:rPr>
              <a:t> </a:t>
            </a:r>
            <a:r>
              <a:rPr kumimoji="1" lang="en-US" altLang="zh-CN" sz="1400">
                <a:sym typeface="Wingdings"/>
              </a:rPr>
              <a:t>(ssl</a:t>
            </a:r>
            <a:r>
              <a:rPr kumimoji="1" lang="zh-CN" altLang="en-US" sz="1400">
                <a:sym typeface="Wingdings"/>
              </a:rPr>
              <a:t> 请求</a:t>
            </a:r>
            <a:r>
              <a:rPr kumimoji="1" lang="en-US" altLang="zh-CN" sz="1400">
                <a:sym typeface="Wingdings"/>
              </a:rPr>
              <a:t>https</a:t>
            </a:r>
            <a:r>
              <a:rPr kumimoji="1" lang="zh-CN" altLang="en-US" sz="1400">
                <a:sym typeface="Wingdings"/>
              </a:rPr>
              <a:t>相关配置</a:t>
            </a:r>
            <a:r>
              <a:rPr kumimoji="1" lang="en-US" altLang="zh-CN" sz="1400">
                <a:sym typeface="Wingdings"/>
              </a:rPr>
              <a:t>)</a:t>
            </a:r>
            <a:endParaRPr kumimoji="1" lang="zh-CN" altLang="en-US" sz="1400"/>
          </a:p>
          <a:p>
            <a:pPr marL="0" indent="0">
              <a:buNone/>
            </a:pPr>
            <a:r>
              <a:rPr kumimoji="1" lang="en-US" altLang="zh-CN" sz="1400"/>
              <a:t>5</a:t>
            </a:r>
            <a:r>
              <a:rPr kumimoji="1" lang="zh-CN" altLang="en-US" sz="1400"/>
              <a:t>：</a:t>
            </a:r>
            <a:r>
              <a:rPr lang="zh-CN" altLang="en-US" sz="1400"/>
              <a:t>菜单：</a:t>
            </a:r>
            <a:r>
              <a:rPr lang="en-US" altLang="zh-CN" sz="1400"/>
              <a:t>Help -&gt; SSL</a:t>
            </a:r>
            <a:r>
              <a:rPr lang="zh-CN" altLang="en-US" sz="1400"/>
              <a:t> </a:t>
            </a:r>
            <a:r>
              <a:rPr lang="en-US" altLang="zh-CN" sz="1400"/>
              <a:t>Proxying... -&gt;</a:t>
            </a:r>
            <a:r>
              <a:rPr lang="zh-CN" altLang="en-US" sz="1400"/>
              <a:t> </a:t>
            </a:r>
            <a:r>
              <a:rPr lang="en-US" altLang="zh-CN" sz="1400"/>
              <a:t>Install</a:t>
            </a:r>
            <a:r>
              <a:rPr lang="zh-CN" altLang="en-US" sz="1400"/>
              <a:t> </a:t>
            </a:r>
            <a:r>
              <a:rPr lang="en-US" altLang="zh-CN" sz="1400"/>
              <a:t>Charles</a:t>
            </a:r>
            <a:r>
              <a:rPr lang="zh-CN" altLang="en-US" sz="1400"/>
              <a:t> </a:t>
            </a:r>
            <a:r>
              <a:rPr lang="en-US" altLang="zh-CN" sz="1400"/>
              <a:t>Root</a:t>
            </a:r>
            <a:r>
              <a:rPr lang="zh-CN" altLang="en-US" sz="1400"/>
              <a:t> </a:t>
            </a:r>
            <a:r>
              <a:rPr lang="en-US" altLang="zh-CN" sz="1400"/>
              <a:t>Certificate</a:t>
            </a:r>
            <a:r>
              <a:rPr lang="zh-CN" altLang="en-US" sz="1400"/>
              <a:t> </a:t>
            </a:r>
            <a:r>
              <a:rPr lang="en-US" altLang="zh-CN" sz="1400"/>
              <a:t>,</a:t>
            </a:r>
            <a:r>
              <a:rPr lang="zh-CN" altLang="en-US" sz="1400"/>
              <a:t>添加</a:t>
            </a:r>
            <a:r>
              <a:rPr lang="en-US" altLang="zh-CN" sz="1400"/>
              <a:t>Charles</a:t>
            </a:r>
            <a:r>
              <a:rPr lang="zh-CN" altLang="en-US" sz="1400"/>
              <a:t> </a:t>
            </a:r>
            <a:r>
              <a:rPr lang="en-US" altLang="zh-CN" sz="1400"/>
              <a:t>Https</a:t>
            </a:r>
            <a:r>
              <a:rPr lang="zh-CN" altLang="en-US" sz="1400"/>
              <a:t> 本地证书</a:t>
            </a:r>
            <a:endParaRPr kumimoji="1" lang="zh-CN" altLang="en-US" sz="1400"/>
          </a:p>
          <a:p>
            <a:pPr marL="0" indent="0">
              <a:buNone/>
            </a:pPr>
            <a:endParaRPr kumimoji="1" lang="zh-CN" altLang="en-US" sz="1400"/>
          </a:p>
          <a:p>
            <a:pPr marL="0" indent="0">
              <a:buNone/>
            </a:pPr>
            <a:endParaRPr kumimoji="1" lang="zh-CN" altLang="en-US" sz="180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59" y="1624664"/>
            <a:ext cx="8091249" cy="3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7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37932</TotalTime>
  <Words>1338</Words>
  <Application>Microsoft Macintosh PowerPoint</Application>
  <PresentationFormat>全屏显示(16:9)</PresentationFormat>
  <Paragraphs>159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Calibri</vt:lpstr>
      <vt:lpstr>DengXian</vt:lpstr>
      <vt:lpstr>Microsoft YaHei</vt:lpstr>
      <vt:lpstr>Wingdings</vt:lpstr>
      <vt:lpstr>宋体</vt:lpstr>
      <vt:lpstr>Arial</vt:lpstr>
      <vt:lpstr>Office 主题</vt:lpstr>
      <vt:lpstr>Charles使用介绍</vt:lpstr>
      <vt:lpstr>提纲</vt:lpstr>
      <vt:lpstr>问题场景</vt:lpstr>
      <vt:lpstr>简介</vt:lpstr>
      <vt:lpstr>Charles安装和配置</vt:lpstr>
      <vt:lpstr>Charles安装和配置</vt:lpstr>
      <vt:lpstr>Charles安装和配置</vt:lpstr>
      <vt:lpstr>Charles安装和配置</vt:lpstr>
      <vt:lpstr>Charles安装和配置</vt:lpstr>
      <vt:lpstr>Charles安装和配置</vt:lpstr>
      <vt:lpstr>Charles安装和配置</vt:lpstr>
      <vt:lpstr>Charles使用</vt:lpstr>
      <vt:lpstr>Charles使用</vt:lpstr>
      <vt:lpstr>Charles使用</vt:lpstr>
      <vt:lpstr>Charles使用</vt:lpstr>
      <vt:lpstr>Charles使用</vt:lpstr>
      <vt:lpstr>Charles使用</vt:lpstr>
      <vt:lpstr>Charles使用</vt:lpstr>
      <vt:lpstr>Charles使用</vt:lpstr>
      <vt:lpstr>Charles使用</vt:lpstr>
      <vt:lpstr>Charles使用</vt:lpstr>
      <vt:lpstr>Charles使用</vt:lpstr>
      <vt:lpstr>Charles使用</vt:lpstr>
      <vt:lpstr>相关链接</vt:lpstr>
      <vt:lpstr>反馈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UX G</dc:creator>
  <cp:lastModifiedBy>Microsoft Office 用户</cp:lastModifiedBy>
  <cp:revision>931</cp:revision>
  <dcterms:created xsi:type="dcterms:W3CDTF">2016-10-27T09:32:41Z</dcterms:created>
  <dcterms:modified xsi:type="dcterms:W3CDTF">2019-02-27T09:57:48Z</dcterms:modified>
</cp:coreProperties>
</file>